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5"/>
  </p:notesMasterIdLst>
  <p:handoutMasterIdLst>
    <p:handoutMasterId r:id="rId6"/>
  </p:handoutMasterIdLst>
  <p:sldIdLst>
    <p:sldId id="257" r:id="rId2"/>
    <p:sldId id="259" r:id="rId3"/>
    <p:sldId id="258" r:id="rId4"/>
  </p:sldIdLst>
  <p:sldSz cx="30275213" cy="42803763"/>
  <p:notesSz cx="29513213" cy="42041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16" userDrawn="1">
          <p15:clr>
            <a:srgbClr val="A4A3A4"/>
          </p15:clr>
        </p15:guide>
        <p15:guide id="2" pos="9536" userDrawn="1">
          <p15:clr>
            <a:srgbClr val="A4A3A4"/>
          </p15:clr>
        </p15:guide>
        <p15:guide id="3" pos="9535" userDrawn="1">
          <p15:clr>
            <a:srgbClr val="A4A3A4"/>
          </p15:clr>
        </p15:guide>
        <p15:guide id="4" pos="6564" userDrawn="1">
          <p15:clr>
            <a:srgbClr val="A4A3A4"/>
          </p15:clr>
        </p15:guide>
        <p15:guide id="5" orient="horz" pos="3389" userDrawn="1">
          <p15:clr>
            <a:srgbClr val="A4A3A4"/>
          </p15:clr>
        </p15:guide>
        <p15:guide id="6" pos="6338" userDrawn="1">
          <p15:clr>
            <a:srgbClr val="A4A3A4"/>
          </p15:clr>
        </p15:guide>
        <p15:guide id="7" pos="12688" userDrawn="1">
          <p15:clr>
            <a:srgbClr val="A4A3A4"/>
          </p15:clr>
        </p15:guide>
        <p15:guide id="8" pos="18834" userDrawn="1">
          <p15:clr>
            <a:srgbClr val="A4A3A4"/>
          </p15:clr>
        </p15:guide>
        <p15:guide id="9" orient="horz" pos="24708" userDrawn="1">
          <p15:clr>
            <a:srgbClr val="A4A3A4"/>
          </p15:clr>
        </p15:guide>
        <p15:guide id="10" orient="horz" pos="24912" userDrawn="1">
          <p15:clr>
            <a:srgbClr val="A4A3A4"/>
          </p15:clr>
        </p15:guide>
        <p15:guide id="11" pos="12484" userDrawn="1">
          <p15:clr>
            <a:srgbClr val="A4A3A4"/>
          </p15:clr>
        </p15:guide>
        <p15:guide id="12" pos="441" userDrawn="1">
          <p15:clr>
            <a:srgbClr val="A4A3A4"/>
          </p15:clr>
        </p15:guide>
        <p15:guide id="13" orient="horz" pos="1824" userDrawn="1">
          <p15:clr>
            <a:srgbClr val="A4A3A4"/>
          </p15:clr>
        </p15:guide>
        <p15:guide id="14" orient="horz" pos="441" userDrawn="1">
          <p15:clr>
            <a:srgbClr val="A4A3A4"/>
          </p15:clr>
        </p15:guide>
        <p15:guide id="15" orient="horz" pos="3185" userDrawn="1">
          <p15:clr>
            <a:srgbClr val="A4A3A4"/>
          </p15:clr>
        </p15:guide>
        <p15:guide id="16" pos="14752" userDrawn="1">
          <p15:clr>
            <a:srgbClr val="A4A3A4"/>
          </p15:clr>
        </p15:guide>
        <p15:guide id="17" orient="horz" pos="13482" userDrawn="1">
          <p15:clr>
            <a:srgbClr val="A4A3A4"/>
          </p15:clr>
        </p15:guide>
        <p15:guide id="18" pos="14956" userDrawn="1">
          <p15:clr>
            <a:srgbClr val="A4A3A4"/>
          </p15:clr>
        </p15:guide>
        <p15:guide id="19" orient="horz" pos="2028" userDrawn="1">
          <p15:clr>
            <a:srgbClr val="A4A3A4"/>
          </p15:clr>
        </p15:guide>
        <p15:guide id="20" orient="horz" pos="2595" userDrawn="1">
          <p15:clr>
            <a:srgbClr val="A4A3A4"/>
          </p15:clr>
        </p15:guide>
        <p15:guide id="21" orient="horz" pos="270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64" autoAdjust="0"/>
    <p:restoredTop sz="95088" autoAdjust="0"/>
  </p:normalViewPr>
  <p:slideViewPr>
    <p:cSldViewPr snapToGrid="0" showGuides="1">
      <p:cViewPr varScale="1">
        <p:scale>
          <a:sx n="24" d="100"/>
          <a:sy n="24" d="100"/>
        </p:scale>
        <p:origin x="2550" y="156"/>
      </p:cViewPr>
      <p:guideLst>
        <p:guide orient="horz" pos="3616"/>
        <p:guide pos="9536"/>
        <p:guide pos="9535"/>
        <p:guide pos="6564"/>
        <p:guide orient="horz" pos="3389"/>
        <p:guide pos="6338"/>
        <p:guide pos="12688"/>
        <p:guide pos="18834"/>
        <p:guide orient="horz" pos="24708"/>
        <p:guide orient="horz" pos="24912"/>
        <p:guide pos="12484"/>
        <p:guide pos="441"/>
        <p:guide orient="horz" pos="1824"/>
        <p:guide orient="horz" pos="441"/>
        <p:guide orient="horz" pos="3185"/>
        <p:guide pos="14752"/>
        <p:guide orient="horz" pos="13482"/>
        <p:guide pos="14956"/>
        <p:guide orient="horz" pos="2028"/>
        <p:guide orient="horz" pos="2595"/>
        <p:guide orient="horz" pos="2709"/>
      </p:guideLst>
    </p:cSldViewPr>
  </p:slideViewPr>
  <p:notesTextViewPr>
    <p:cViewPr>
      <p:scale>
        <a:sx n="1" d="1"/>
        <a:sy n="1" d="1"/>
      </p:scale>
      <p:origin x="0" y="0"/>
    </p:cViewPr>
  </p:notesTextViewPr>
  <p:notesViewPr>
    <p:cSldViewPr snapToGrid="0" showGuides="1">
      <p:cViewPr varScale="1">
        <p:scale>
          <a:sx n="87" d="100"/>
          <a:sy n="87" d="100"/>
        </p:scale>
        <p:origin x="3840" y="90"/>
      </p:cViewPr>
      <p:guideLst/>
    </p:cSldViewPr>
  </p:notesViewPr>
  <p:gridSpacing cx="90001" cy="90001"/>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AD9B4A-69BC-42BB-985D-C80556BB5A6E}"/>
              </a:ext>
            </a:extLst>
          </p:cNvPr>
          <p:cNvSpPr>
            <a:spLocks noGrp="1"/>
          </p:cNvSpPr>
          <p:nvPr>
            <p:ph type="hdr" sz="quarter"/>
          </p:nvPr>
        </p:nvSpPr>
        <p:spPr>
          <a:xfrm>
            <a:off x="0" y="0"/>
            <a:ext cx="12789059" cy="2109389"/>
          </a:xfrm>
          <a:prstGeom prst="rect">
            <a:avLst/>
          </a:prstGeom>
        </p:spPr>
        <p:txBody>
          <a:bodyPr vert="horz" lIns="408883" tIns="204442" rIns="408883" bIns="204442" rtlCol="0"/>
          <a:lstStyle>
            <a:lvl1pPr algn="l">
              <a:defRPr sz="5400"/>
            </a:lvl1pPr>
          </a:lstStyle>
          <a:p>
            <a:endParaRPr lang="en-GB"/>
          </a:p>
        </p:txBody>
      </p:sp>
      <p:sp>
        <p:nvSpPr>
          <p:cNvPr id="3" name="Date Placeholder 2">
            <a:extLst>
              <a:ext uri="{FF2B5EF4-FFF2-40B4-BE49-F238E27FC236}">
                <a16:creationId xmlns:a16="http://schemas.microsoft.com/office/drawing/2014/main" id="{A6B9F135-FA30-4A73-9E7A-7D314887390D}"/>
              </a:ext>
            </a:extLst>
          </p:cNvPr>
          <p:cNvSpPr>
            <a:spLocks noGrp="1"/>
          </p:cNvSpPr>
          <p:nvPr>
            <p:ph type="dt" sz="quarter" idx="1"/>
          </p:nvPr>
        </p:nvSpPr>
        <p:spPr>
          <a:xfrm>
            <a:off x="16717324" y="0"/>
            <a:ext cx="12789059" cy="2109389"/>
          </a:xfrm>
          <a:prstGeom prst="rect">
            <a:avLst/>
          </a:prstGeom>
        </p:spPr>
        <p:txBody>
          <a:bodyPr vert="horz" lIns="408883" tIns="204442" rIns="408883" bIns="204442" rtlCol="0"/>
          <a:lstStyle>
            <a:lvl1pPr algn="r">
              <a:defRPr sz="5400"/>
            </a:lvl1pPr>
          </a:lstStyle>
          <a:p>
            <a:fld id="{26744074-28E2-4A02-BE10-75998A006B59}" type="datetimeFigureOut">
              <a:rPr lang="en-GB" smtClean="0"/>
              <a:t>09/10/2026</a:t>
            </a:fld>
            <a:endParaRPr lang="en-GB"/>
          </a:p>
        </p:txBody>
      </p:sp>
      <p:sp>
        <p:nvSpPr>
          <p:cNvPr id="4" name="Footer Placeholder 3">
            <a:extLst>
              <a:ext uri="{FF2B5EF4-FFF2-40B4-BE49-F238E27FC236}">
                <a16:creationId xmlns:a16="http://schemas.microsoft.com/office/drawing/2014/main" id="{80721CC6-0465-481E-911D-810200180DC5}"/>
              </a:ext>
            </a:extLst>
          </p:cNvPr>
          <p:cNvSpPr>
            <a:spLocks noGrp="1"/>
          </p:cNvSpPr>
          <p:nvPr>
            <p:ph type="ftr" sz="quarter" idx="2"/>
          </p:nvPr>
        </p:nvSpPr>
        <p:spPr>
          <a:xfrm>
            <a:off x="0" y="39932380"/>
            <a:ext cx="12789059" cy="2109385"/>
          </a:xfrm>
          <a:prstGeom prst="rect">
            <a:avLst/>
          </a:prstGeom>
        </p:spPr>
        <p:txBody>
          <a:bodyPr vert="horz" lIns="408883" tIns="204442" rIns="408883" bIns="204442" rtlCol="0" anchor="b"/>
          <a:lstStyle>
            <a:lvl1pPr algn="l">
              <a:defRPr sz="5400"/>
            </a:lvl1pPr>
          </a:lstStyle>
          <a:p>
            <a:endParaRPr lang="en-GB"/>
          </a:p>
        </p:txBody>
      </p:sp>
      <p:sp>
        <p:nvSpPr>
          <p:cNvPr id="5" name="Slide Number Placeholder 4">
            <a:extLst>
              <a:ext uri="{FF2B5EF4-FFF2-40B4-BE49-F238E27FC236}">
                <a16:creationId xmlns:a16="http://schemas.microsoft.com/office/drawing/2014/main" id="{3349AE03-683E-434B-85FD-3C3480C4A8EB}"/>
              </a:ext>
            </a:extLst>
          </p:cNvPr>
          <p:cNvSpPr>
            <a:spLocks noGrp="1"/>
          </p:cNvSpPr>
          <p:nvPr>
            <p:ph type="sldNum" sz="quarter" idx="3"/>
          </p:nvPr>
        </p:nvSpPr>
        <p:spPr>
          <a:xfrm>
            <a:off x="16717324" y="39932380"/>
            <a:ext cx="12789059" cy="2109385"/>
          </a:xfrm>
          <a:prstGeom prst="rect">
            <a:avLst/>
          </a:prstGeom>
        </p:spPr>
        <p:txBody>
          <a:bodyPr vert="horz" lIns="408883" tIns="204442" rIns="408883" bIns="204442" rtlCol="0" anchor="b"/>
          <a:lstStyle>
            <a:lvl1pPr algn="r">
              <a:defRPr sz="5400"/>
            </a:lvl1pPr>
          </a:lstStyle>
          <a:p>
            <a:fld id="{68092388-AD1F-4B55-AB69-C6533C4B5652}" type="slidenum">
              <a:rPr lang="en-GB" smtClean="0"/>
              <a:t>‹#›</a:t>
            </a:fld>
            <a:endParaRPr lang="en-GB"/>
          </a:p>
        </p:txBody>
      </p:sp>
    </p:spTree>
    <p:extLst>
      <p:ext uri="{BB962C8B-B14F-4D97-AF65-F5344CB8AC3E}">
        <p14:creationId xmlns:p14="http://schemas.microsoft.com/office/powerpoint/2010/main" val="1955486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2789059" cy="2109389"/>
          </a:xfrm>
          <a:prstGeom prst="rect">
            <a:avLst/>
          </a:prstGeom>
        </p:spPr>
        <p:txBody>
          <a:bodyPr vert="horz" lIns="408883" tIns="204442" rIns="408883" bIns="204442" rtlCol="0"/>
          <a:lstStyle>
            <a:lvl1pPr algn="l">
              <a:defRPr sz="5400"/>
            </a:lvl1pPr>
          </a:lstStyle>
          <a:p>
            <a:endParaRPr lang="en-GB"/>
          </a:p>
        </p:txBody>
      </p:sp>
      <p:sp>
        <p:nvSpPr>
          <p:cNvPr id="3" name="Date Placeholder 2"/>
          <p:cNvSpPr>
            <a:spLocks noGrp="1"/>
          </p:cNvSpPr>
          <p:nvPr>
            <p:ph type="dt" idx="1"/>
          </p:nvPr>
        </p:nvSpPr>
        <p:spPr>
          <a:xfrm>
            <a:off x="16717324" y="0"/>
            <a:ext cx="12789059" cy="2109389"/>
          </a:xfrm>
          <a:prstGeom prst="rect">
            <a:avLst/>
          </a:prstGeom>
        </p:spPr>
        <p:txBody>
          <a:bodyPr vert="horz" lIns="408883" tIns="204442" rIns="408883" bIns="204442" rtlCol="0"/>
          <a:lstStyle>
            <a:lvl1pPr algn="r">
              <a:defRPr sz="5400"/>
            </a:lvl1pPr>
          </a:lstStyle>
          <a:p>
            <a:fld id="{99922A0C-DC60-4FAB-AADB-E1F73963580D}" type="datetimeFigureOut">
              <a:rPr lang="en-GB" smtClean="0"/>
              <a:t>09/10/2026</a:t>
            </a:fld>
            <a:endParaRPr lang="en-GB"/>
          </a:p>
        </p:txBody>
      </p:sp>
      <p:sp>
        <p:nvSpPr>
          <p:cNvPr id="4" name="Slide Image Placeholder 3"/>
          <p:cNvSpPr>
            <a:spLocks noGrp="1" noRot="1" noChangeAspect="1"/>
          </p:cNvSpPr>
          <p:nvPr>
            <p:ph type="sldImg" idx="2"/>
          </p:nvPr>
        </p:nvSpPr>
        <p:spPr>
          <a:xfrm>
            <a:off x="9739313" y="5254625"/>
            <a:ext cx="10034587" cy="14189075"/>
          </a:xfrm>
          <a:prstGeom prst="rect">
            <a:avLst/>
          </a:prstGeom>
          <a:noFill/>
          <a:ln w="12700">
            <a:solidFill>
              <a:prstClr val="black"/>
            </a:solidFill>
          </a:ln>
        </p:spPr>
        <p:txBody>
          <a:bodyPr vert="horz" lIns="408883" tIns="204442" rIns="408883" bIns="204442" rtlCol="0" anchor="ctr"/>
          <a:lstStyle/>
          <a:p>
            <a:endParaRPr lang="en-GB"/>
          </a:p>
        </p:txBody>
      </p:sp>
      <p:sp>
        <p:nvSpPr>
          <p:cNvPr id="5" name="Notes Placeholder 4"/>
          <p:cNvSpPr>
            <a:spLocks noGrp="1"/>
          </p:cNvSpPr>
          <p:nvPr>
            <p:ph type="body" sz="quarter" idx="3"/>
          </p:nvPr>
        </p:nvSpPr>
        <p:spPr>
          <a:xfrm>
            <a:off x="2951322" y="20232599"/>
            <a:ext cx="23610570" cy="16553944"/>
          </a:xfrm>
          <a:prstGeom prst="rect">
            <a:avLst/>
          </a:prstGeom>
        </p:spPr>
        <p:txBody>
          <a:bodyPr vert="horz" lIns="408883" tIns="204442" rIns="408883" bIns="20444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39932380"/>
            <a:ext cx="12789059" cy="2109385"/>
          </a:xfrm>
          <a:prstGeom prst="rect">
            <a:avLst/>
          </a:prstGeom>
        </p:spPr>
        <p:txBody>
          <a:bodyPr vert="horz" lIns="408883" tIns="204442" rIns="408883" bIns="204442" rtlCol="0" anchor="b"/>
          <a:lstStyle>
            <a:lvl1pPr algn="l">
              <a:defRPr sz="5400"/>
            </a:lvl1pPr>
          </a:lstStyle>
          <a:p>
            <a:endParaRPr lang="en-GB"/>
          </a:p>
        </p:txBody>
      </p:sp>
      <p:sp>
        <p:nvSpPr>
          <p:cNvPr id="7" name="Slide Number Placeholder 6"/>
          <p:cNvSpPr>
            <a:spLocks noGrp="1"/>
          </p:cNvSpPr>
          <p:nvPr>
            <p:ph type="sldNum" sz="quarter" idx="5"/>
          </p:nvPr>
        </p:nvSpPr>
        <p:spPr>
          <a:xfrm>
            <a:off x="16717324" y="39932380"/>
            <a:ext cx="12789059" cy="2109385"/>
          </a:xfrm>
          <a:prstGeom prst="rect">
            <a:avLst/>
          </a:prstGeom>
        </p:spPr>
        <p:txBody>
          <a:bodyPr vert="horz" lIns="408883" tIns="204442" rIns="408883" bIns="204442" rtlCol="0" anchor="b"/>
          <a:lstStyle>
            <a:lvl1pPr algn="r">
              <a:defRPr sz="5400"/>
            </a:lvl1pPr>
          </a:lstStyle>
          <a:p>
            <a:fld id="{7F29474D-41DA-407B-970D-BCBA83148AED}" type="slidenum">
              <a:rPr lang="en-GB" smtClean="0"/>
              <a:t>‹#›</a:t>
            </a:fld>
            <a:endParaRPr lang="en-GB"/>
          </a:p>
        </p:txBody>
      </p:sp>
    </p:spTree>
    <p:extLst>
      <p:ext uri="{BB962C8B-B14F-4D97-AF65-F5344CB8AC3E}">
        <p14:creationId xmlns:p14="http://schemas.microsoft.com/office/powerpoint/2010/main" val="3936917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Column Poster default</a:t>
            </a:r>
          </a:p>
        </p:txBody>
      </p:sp>
      <p:sp>
        <p:nvSpPr>
          <p:cNvPr id="4" name="Slide Number Placeholder 3"/>
          <p:cNvSpPr>
            <a:spLocks noGrp="1"/>
          </p:cNvSpPr>
          <p:nvPr>
            <p:ph type="sldNum" sz="quarter" idx="5"/>
          </p:nvPr>
        </p:nvSpPr>
        <p:spPr/>
        <p:txBody>
          <a:bodyPr/>
          <a:lstStyle/>
          <a:p>
            <a:fld id="{7F29474D-41DA-407B-970D-BCBA83148AED}" type="slidenum">
              <a:rPr lang="en-GB" smtClean="0"/>
              <a:t>1</a:t>
            </a:fld>
            <a:endParaRPr lang="en-GB"/>
          </a:p>
        </p:txBody>
      </p:sp>
    </p:spTree>
    <p:extLst>
      <p:ext uri="{BB962C8B-B14F-4D97-AF65-F5344CB8AC3E}">
        <p14:creationId xmlns:p14="http://schemas.microsoft.com/office/powerpoint/2010/main" val="3388517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Column Poster Layout</a:t>
            </a:r>
          </a:p>
        </p:txBody>
      </p:sp>
      <p:sp>
        <p:nvSpPr>
          <p:cNvPr id="4" name="Slide Number Placeholder 3"/>
          <p:cNvSpPr>
            <a:spLocks noGrp="1"/>
          </p:cNvSpPr>
          <p:nvPr>
            <p:ph type="sldNum" sz="quarter" idx="5"/>
          </p:nvPr>
        </p:nvSpPr>
        <p:spPr/>
        <p:txBody>
          <a:bodyPr/>
          <a:lstStyle/>
          <a:p>
            <a:fld id="{7F29474D-41DA-407B-970D-BCBA83148AED}" type="slidenum">
              <a:rPr lang="en-GB" smtClean="0"/>
              <a:t>2</a:t>
            </a:fld>
            <a:endParaRPr lang="en-GB"/>
          </a:p>
        </p:txBody>
      </p:sp>
    </p:spTree>
    <p:extLst>
      <p:ext uri="{BB962C8B-B14F-4D97-AF65-F5344CB8AC3E}">
        <p14:creationId xmlns:p14="http://schemas.microsoft.com/office/powerpoint/2010/main" val="2749566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Column Poster Example</a:t>
            </a:r>
          </a:p>
        </p:txBody>
      </p:sp>
      <p:sp>
        <p:nvSpPr>
          <p:cNvPr id="4" name="Slide Number Placeholder 3"/>
          <p:cNvSpPr>
            <a:spLocks noGrp="1"/>
          </p:cNvSpPr>
          <p:nvPr>
            <p:ph type="sldNum" sz="quarter" idx="5"/>
          </p:nvPr>
        </p:nvSpPr>
        <p:spPr/>
        <p:txBody>
          <a:bodyPr/>
          <a:lstStyle/>
          <a:p>
            <a:fld id="{7F29474D-41DA-407B-970D-BCBA83148AED}" type="slidenum">
              <a:rPr lang="en-GB" smtClean="0"/>
              <a:t>3</a:t>
            </a:fld>
            <a:endParaRPr lang="en-GB"/>
          </a:p>
        </p:txBody>
      </p:sp>
    </p:spTree>
    <p:extLst>
      <p:ext uri="{BB962C8B-B14F-4D97-AF65-F5344CB8AC3E}">
        <p14:creationId xmlns:p14="http://schemas.microsoft.com/office/powerpoint/2010/main" val="1745020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hree_Column">
    <p:bg>
      <p:bgRef idx="1001">
        <a:schemeClr val="bg1"/>
      </p:bgRef>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5C3E770-1CA2-4812-8354-2935D529FC8C}"/>
              </a:ext>
            </a:extLst>
          </p:cNvPr>
          <p:cNvSpPr/>
          <p:nvPr userDrawn="1"/>
        </p:nvSpPr>
        <p:spPr>
          <a:xfrm>
            <a:off x="0" y="0"/>
            <a:ext cx="30276000" cy="54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1">
            <a:extLst>
              <a:ext uri="{FF2B5EF4-FFF2-40B4-BE49-F238E27FC236}">
                <a16:creationId xmlns:a16="http://schemas.microsoft.com/office/drawing/2014/main" id="{626AE735-BF97-4878-89CF-532C224FAF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49502" y="900000"/>
            <a:ext cx="4940996" cy="1852874"/>
          </a:xfrm>
          <a:prstGeom prst="rect">
            <a:avLst/>
          </a:prstGeom>
        </p:spPr>
      </p:pic>
      <p:sp>
        <p:nvSpPr>
          <p:cNvPr id="34" name="Rectangle 33">
            <a:extLst>
              <a:ext uri="{FF2B5EF4-FFF2-40B4-BE49-F238E27FC236}">
                <a16:creationId xmlns:a16="http://schemas.microsoft.com/office/drawing/2014/main" id="{F1128070-0570-457D-BA9E-4C3F8F2093AE}"/>
              </a:ext>
            </a:extLst>
          </p:cNvPr>
          <p:cNvSpPr/>
          <p:nvPr userDrawn="1"/>
        </p:nvSpPr>
        <p:spPr>
          <a:xfrm>
            <a:off x="0" y="39599996"/>
            <a:ext cx="30276000" cy="32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 Box 565">
            <a:extLst>
              <a:ext uri="{FF2B5EF4-FFF2-40B4-BE49-F238E27FC236}">
                <a16:creationId xmlns:a16="http://schemas.microsoft.com/office/drawing/2014/main" id="{34739F1F-1AC6-43EC-A4B0-969E714390D3}"/>
              </a:ext>
            </a:extLst>
          </p:cNvPr>
          <p:cNvSpPr txBox="1">
            <a:spLocks noChangeArrowheads="1"/>
          </p:cNvSpPr>
          <p:nvPr userDrawn="1"/>
        </p:nvSpPr>
        <p:spPr bwMode="auto">
          <a:xfrm>
            <a:off x="720000" y="39960000"/>
            <a:ext cx="1908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fr-FR" dirty="0">
              <a:solidFill>
                <a:schemeClr val="bg1"/>
              </a:solidFill>
              <a:latin typeface="Arial Narrow" panose="020B0604020202020204" pitchFamily="34" charset="0"/>
            </a:endParaRPr>
          </a:p>
        </p:txBody>
      </p:sp>
      <p:sp>
        <p:nvSpPr>
          <p:cNvPr id="26" name="Text Box 565">
            <a:extLst>
              <a:ext uri="{FF2B5EF4-FFF2-40B4-BE49-F238E27FC236}">
                <a16:creationId xmlns:a16="http://schemas.microsoft.com/office/drawing/2014/main" id="{4EFFDDA9-F319-4F01-B6D1-7B9A2C4692B7}"/>
              </a:ext>
            </a:extLst>
          </p:cNvPr>
          <p:cNvSpPr txBox="1">
            <a:spLocks noChangeArrowheads="1"/>
          </p:cNvSpPr>
          <p:nvPr userDrawn="1"/>
        </p:nvSpPr>
        <p:spPr bwMode="auto">
          <a:xfrm>
            <a:off x="20160000" y="39960000"/>
            <a:ext cx="942451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fr-FR" dirty="0">
              <a:solidFill>
                <a:schemeClr val="bg1"/>
              </a:solidFill>
              <a:latin typeface="Arial Narrow" panose="020B0604020202020204" pitchFamily="34" charset="0"/>
            </a:endParaRPr>
          </a:p>
        </p:txBody>
      </p:sp>
      <p:sp>
        <p:nvSpPr>
          <p:cNvPr id="27" name="Content Placeholder 20">
            <a:extLst>
              <a:ext uri="{FF2B5EF4-FFF2-40B4-BE49-F238E27FC236}">
                <a16:creationId xmlns:a16="http://schemas.microsoft.com/office/drawing/2014/main" id="{3C793CBC-8EE8-4473-AA4D-633510BB8A1D}"/>
              </a:ext>
            </a:extLst>
          </p:cNvPr>
          <p:cNvSpPr>
            <a:spLocks noGrp="1"/>
          </p:cNvSpPr>
          <p:nvPr>
            <p:ph idx="11" hasCustomPrompt="1"/>
          </p:nvPr>
        </p:nvSpPr>
        <p:spPr>
          <a:xfrm>
            <a:off x="720000" y="3240000"/>
            <a:ext cx="22680000" cy="900000"/>
          </a:xfrm>
          <a:prstGeom prst="rect">
            <a:avLst/>
          </a:prstGeom>
        </p:spPr>
        <p:txBody>
          <a:bodyPr lIns="0" tIns="0" rIns="0" bIns="0" anchor="ctr" anchorCtr="0">
            <a:noAutofit/>
          </a:bodyPr>
          <a:lstStyle>
            <a:lvl1pPr marL="0" indent="0">
              <a:buNone/>
              <a:defRPr sz="4400">
                <a:solidFill>
                  <a:schemeClr val="bg1"/>
                </a:solidFill>
                <a:latin typeface="+mj-lt"/>
              </a:defRPr>
            </a:lvl1pPr>
          </a:lstStyle>
          <a:p>
            <a:r>
              <a:rPr lang="en-GB" dirty="0"/>
              <a:t>Authors name(s) here</a:t>
            </a:r>
          </a:p>
        </p:txBody>
      </p:sp>
      <p:sp>
        <p:nvSpPr>
          <p:cNvPr id="28" name="Content Placeholder 20">
            <a:extLst>
              <a:ext uri="{FF2B5EF4-FFF2-40B4-BE49-F238E27FC236}">
                <a16:creationId xmlns:a16="http://schemas.microsoft.com/office/drawing/2014/main" id="{BE5EDB6C-8DCD-4642-B468-8B3251AC3C01}"/>
              </a:ext>
            </a:extLst>
          </p:cNvPr>
          <p:cNvSpPr>
            <a:spLocks noGrp="1"/>
          </p:cNvSpPr>
          <p:nvPr>
            <p:ph idx="12" hasCustomPrompt="1"/>
          </p:nvPr>
        </p:nvSpPr>
        <p:spPr>
          <a:xfrm>
            <a:off x="720000" y="4320000"/>
            <a:ext cx="22680000" cy="720000"/>
          </a:xfrm>
          <a:prstGeom prst="rect">
            <a:avLst/>
          </a:prstGeom>
        </p:spPr>
        <p:txBody>
          <a:bodyPr lIns="0" tIns="0" rIns="0" bIns="0" anchor="ctr" anchorCtr="0">
            <a:noAutofit/>
          </a:bodyPr>
          <a:lstStyle>
            <a:lvl1pPr marL="0" indent="0">
              <a:buNone/>
              <a:defRPr sz="3200">
                <a:solidFill>
                  <a:schemeClr val="bg1"/>
                </a:solidFill>
                <a:latin typeface="+mj-lt"/>
              </a:defRPr>
            </a:lvl1pPr>
          </a:lstStyle>
          <a:p>
            <a:r>
              <a:rPr lang="en-GB" dirty="0"/>
              <a:t>Institution names here</a:t>
            </a:r>
          </a:p>
        </p:txBody>
      </p:sp>
      <p:sp>
        <p:nvSpPr>
          <p:cNvPr id="29" name="Content Placeholder 20">
            <a:extLst>
              <a:ext uri="{FF2B5EF4-FFF2-40B4-BE49-F238E27FC236}">
                <a16:creationId xmlns:a16="http://schemas.microsoft.com/office/drawing/2014/main" id="{31ECEEE7-DE15-41F8-932E-6296CCDE9470}"/>
              </a:ext>
            </a:extLst>
          </p:cNvPr>
          <p:cNvSpPr>
            <a:spLocks noGrp="1"/>
          </p:cNvSpPr>
          <p:nvPr>
            <p:ph idx="13" hasCustomPrompt="1"/>
          </p:nvPr>
        </p:nvSpPr>
        <p:spPr>
          <a:xfrm>
            <a:off x="23760000" y="3240000"/>
            <a:ext cx="6120000" cy="1800000"/>
          </a:xfrm>
          <a:prstGeom prst="rect">
            <a:avLst/>
          </a:prstGeom>
        </p:spPr>
        <p:txBody>
          <a:bodyPr lIns="0" tIns="0" rIns="0" bIns="0" anchor="ctr" anchorCtr="0">
            <a:noAutofit/>
          </a:bodyPr>
          <a:lstStyle>
            <a:lvl1pPr marL="0" indent="0" algn="ctr">
              <a:buNone/>
              <a:defRPr>
                <a:solidFill>
                  <a:schemeClr val="bg1"/>
                </a:solidFill>
              </a:defRPr>
            </a:lvl1pPr>
          </a:lstStyle>
          <a:p>
            <a:r>
              <a:rPr lang="en-GB" dirty="0"/>
              <a:t>Your institutional logo here</a:t>
            </a:r>
          </a:p>
        </p:txBody>
      </p:sp>
      <p:sp>
        <p:nvSpPr>
          <p:cNvPr id="32" name="Content Placeholder 20">
            <a:extLst>
              <a:ext uri="{FF2B5EF4-FFF2-40B4-BE49-F238E27FC236}">
                <a16:creationId xmlns:a16="http://schemas.microsoft.com/office/drawing/2014/main" id="{AED870FD-5803-42B9-8313-8E93994D78CF}"/>
              </a:ext>
            </a:extLst>
          </p:cNvPr>
          <p:cNvSpPr>
            <a:spLocks noGrp="1"/>
          </p:cNvSpPr>
          <p:nvPr>
            <p:ph idx="14" hasCustomPrompt="1"/>
          </p:nvPr>
        </p:nvSpPr>
        <p:spPr>
          <a:xfrm>
            <a:off x="720000" y="39959999"/>
            <a:ext cx="19080000" cy="2160000"/>
          </a:xfrm>
          <a:prstGeom prst="rect">
            <a:avLst/>
          </a:prstGeom>
        </p:spPr>
        <p:txBody>
          <a:bodyPr lIns="0" tIns="0" rIns="0" bIns="0" anchor="t" anchorCtr="0">
            <a:noAutofit/>
          </a:bodyPr>
          <a:lstStyle>
            <a:lvl1pPr marL="0" indent="0">
              <a:lnSpc>
                <a:spcPct val="100000"/>
              </a:lnSpc>
              <a:spcBef>
                <a:spcPts val="0"/>
              </a:spcBef>
              <a:buNone/>
              <a:defRPr sz="2400">
                <a:solidFill>
                  <a:schemeClr val="bg1"/>
                </a:solidFill>
                <a:latin typeface="+mn-lt"/>
              </a:defRPr>
            </a:lvl1pPr>
          </a:lstStyle>
          <a:p>
            <a:r>
              <a:rPr lang="en-GB" dirty="0"/>
              <a:t>References and acknowledgements go here</a:t>
            </a:r>
          </a:p>
          <a:p>
            <a:endParaRPr lang="en-GB" dirty="0"/>
          </a:p>
        </p:txBody>
      </p:sp>
      <p:sp>
        <p:nvSpPr>
          <p:cNvPr id="33" name="Content Placeholder 20">
            <a:extLst>
              <a:ext uri="{FF2B5EF4-FFF2-40B4-BE49-F238E27FC236}">
                <a16:creationId xmlns:a16="http://schemas.microsoft.com/office/drawing/2014/main" id="{E7032D94-08AF-4BC1-ADB3-F80FE9A858CA}"/>
              </a:ext>
            </a:extLst>
          </p:cNvPr>
          <p:cNvSpPr>
            <a:spLocks noGrp="1"/>
          </p:cNvSpPr>
          <p:nvPr>
            <p:ph idx="15" hasCustomPrompt="1"/>
          </p:nvPr>
        </p:nvSpPr>
        <p:spPr>
          <a:xfrm>
            <a:off x="20160000" y="39959999"/>
            <a:ext cx="9360000" cy="2160000"/>
          </a:xfrm>
          <a:prstGeom prst="rect">
            <a:avLst/>
          </a:prstGeom>
        </p:spPr>
        <p:txBody>
          <a:bodyPr lIns="0" tIns="0" rIns="0" bIns="0" anchor="t" anchorCtr="0">
            <a:noAutofit/>
          </a:bodyPr>
          <a:lstStyle>
            <a:lvl1pPr marL="0" indent="0" algn="l">
              <a:lnSpc>
                <a:spcPct val="100000"/>
              </a:lnSpc>
              <a:spcBef>
                <a:spcPts val="0"/>
              </a:spcBef>
              <a:buNone/>
              <a:defRPr sz="4400">
                <a:solidFill>
                  <a:schemeClr val="bg1"/>
                </a:solidFill>
                <a:latin typeface="+mn-lt"/>
                <a:cs typeface="Arial" panose="020B0604020202020204" pitchFamily="34" charset="0"/>
              </a:defRPr>
            </a:lvl1pPr>
          </a:lstStyle>
          <a:p>
            <a:r>
              <a:rPr lang="en-GB" dirty="0"/>
              <a:t>Contact details for corresponding author</a:t>
            </a:r>
          </a:p>
        </p:txBody>
      </p:sp>
      <p:sp>
        <p:nvSpPr>
          <p:cNvPr id="6" name="Text Placeholder 5">
            <a:extLst>
              <a:ext uri="{FF2B5EF4-FFF2-40B4-BE49-F238E27FC236}">
                <a16:creationId xmlns:a16="http://schemas.microsoft.com/office/drawing/2014/main" id="{105046E2-073A-452C-9014-50D971FFACD5}"/>
              </a:ext>
            </a:extLst>
          </p:cNvPr>
          <p:cNvSpPr>
            <a:spLocks noGrp="1"/>
          </p:cNvSpPr>
          <p:nvPr>
            <p:ph type="body" sz="quarter" idx="17"/>
          </p:nvPr>
        </p:nvSpPr>
        <p:spPr>
          <a:xfrm>
            <a:off x="10440000" y="5760000"/>
            <a:ext cx="9360000" cy="33480000"/>
          </a:xfrm>
          <a:prstGeom prst="rect">
            <a:avLst/>
          </a:prstGeom>
        </p:spPr>
        <p:txBody>
          <a:bodyPr lIns="180000" tIns="180000" rIns="180000" bIns="180000"/>
          <a:lstStyle>
            <a:lvl1pPr marL="0" indent="0">
              <a:buClr>
                <a:schemeClr val="accent3">
                  <a:lumMod val="75000"/>
                </a:schemeClr>
              </a:buClr>
              <a:buFont typeface="Arial" panose="020B0604020202020204" pitchFamily="34" charset="0"/>
              <a:buNone/>
              <a:defRPr sz="3200">
                <a:latin typeface="+mn-lt"/>
              </a:defRPr>
            </a:lvl1pPr>
            <a:lvl2pPr marL="450000" indent="-450000">
              <a:buClr>
                <a:schemeClr val="accent3">
                  <a:lumMod val="75000"/>
                </a:schemeClr>
              </a:buClr>
              <a:buFont typeface="Wingdings" panose="05000000000000000000" pitchFamily="2" charset="2"/>
              <a:buChar char="§"/>
              <a:defRPr sz="3200">
                <a:latin typeface="+mn-lt"/>
              </a:defRPr>
            </a:lvl2pPr>
            <a:lvl3pPr marL="900000" indent="-450000">
              <a:buClr>
                <a:schemeClr val="accent3">
                  <a:lumMod val="75000"/>
                </a:schemeClr>
              </a:buClr>
              <a:buFont typeface="Wingdings" panose="05000000000000000000" pitchFamily="2" charset="2"/>
              <a:buChar char="§"/>
              <a:defRPr sz="3200">
                <a:latin typeface="+mn-lt"/>
              </a:defRPr>
            </a:lvl3pPr>
            <a:lvl4pPr marL="1350000" indent="-450000">
              <a:buClr>
                <a:schemeClr val="accent3">
                  <a:lumMod val="75000"/>
                </a:schemeClr>
              </a:buClr>
              <a:buFont typeface="Wingdings" panose="05000000000000000000" pitchFamily="2" charset="2"/>
              <a:buChar char="§"/>
              <a:defRPr sz="3200">
                <a:latin typeface="+mn-lt"/>
              </a:defRPr>
            </a:lvl4pPr>
            <a:lvl5pPr marL="1800000" indent="-457200">
              <a:buClr>
                <a:schemeClr val="accent3">
                  <a:lumMod val="75000"/>
                </a:schemeClr>
              </a:buClr>
              <a:buFont typeface="Wingdings" panose="05000000000000000000" pitchFamily="2" charset="2"/>
              <a:buChar char="§"/>
              <a:defRPr sz="32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Text Placeholder 5">
            <a:extLst>
              <a:ext uri="{FF2B5EF4-FFF2-40B4-BE49-F238E27FC236}">
                <a16:creationId xmlns:a16="http://schemas.microsoft.com/office/drawing/2014/main" id="{39D5A6DF-9161-47D0-9B05-20672E5E6240}"/>
              </a:ext>
            </a:extLst>
          </p:cNvPr>
          <p:cNvSpPr>
            <a:spLocks noGrp="1"/>
          </p:cNvSpPr>
          <p:nvPr>
            <p:ph type="body" sz="quarter" idx="18"/>
          </p:nvPr>
        </p:nvSpPr>
        <p:spPr>
          <a:xfrm>
            <a:off x="720000" y="5760000"/>
            <a:ext cx="9360000" cy="33480000"/>
          </a:xfrm>
          <a:prstGeom prst="rect">
            <a:avLst/>
          </a:prstGeom>
        </p:spPr>
        <p:txBody>
          <a:bodyPr lIns="180000" tIns="180000" rIns="180000" bIns="180000"/>
          <a:lstStyle>
            <a:lvl1pPr marL="0" indent="0">
              <a:buClr>
                <a:schemeClr val="accent3">
                  <a:lumMod val="75000"/>
                </a:schemeClr>
              </a:buClr>
              <a:buFont typeface="Arial" panose="020B0604020202020204" pitchFamily="34" charset="0"/>
              <a:buNone/>
              <a:defRPr sz="3200">
                <a:latin typeface="+mn-lt"/>
              </a:defRPr>
            </a:lvl1pPr>
            <a:lvl2pPr marL="450000" indent="-450000">
              <a:buClr>
                <a:schemeClr val="accent3">
                  <a:lumMod val="75000"/>
                </a:schemeClr>
              </a:buClr>
              <a:buFont typeface="Wingdings" panose="05000000000000000000" pitchFamily="2" charset="2"/>
              <a:buChar char="§"/>
              <a:defRPr sz="3200">
                <a:latin typeface="+mn-lt"/>
              </a:defRPr>
            </a:lvl2pPr>
            <a:lvl3pPr marL="900000" indent="-450000">
              <a:buClr>
                <a:schemeClr val="accent3">
                  <a:lumMod val="75000"/>
                </a:schemeClr>
              </a:buClr>
              <a:buFont typeface="Wingdings" panose="05000000000000000000" pitchFamily="2" charset="2"/>
              <a:buChar char="§"/>
              <a:defRPr sz="3200">
                <a:latin typeface="+mn-lt"/>
              </a:defRPr>
            </a:lvl3pPr>
            <a:lvl4pPr marL="1350000" indent="-450000">
              <a:buClr>
                <a:schemeClr val="accent3">
                  <a:lumMod val="75000"/>
                </a:schemeClr>
              </a:buClr>
              <a:buFont typeface="Wingdings" panose="05000000000000000000" pitchFamily="2" charset="2"/>
              <a:buChar char="§"/>
              <a:defRPr sz="3200">
                <a:latin typeface="+mn-lt"/>
              </a:defRPr>
            </a:lvl4pPr>
            <a:lvl5pPr marL="1800000" indent="-457200">
              <a:buClr>
                <a:schemeClr val="accent3">
                  <a:lumMod val="75000"/>
                </a:schemeClr>
              </a:buClr>
              <a:buFont typeface="Wingdings" panose="05000000000000000000" pitchFamily="2" charset="2"/>
              <a:buChar char="§"/>
              <a:defRPr sz="32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Placeholder 5">
            <a:extLst>
              <a:ext uri="{FF2B5EF4-FFF2-40B4-BE49-F238E27FC236}">
                <a16:creationId xmlns:a16="http://schemas.microsoft.com/office/drawing/2014/main" id="{04679C5E-F6A5-4BDC-8497-E59D2181AD9D}"/>
              </a:ext>
            </a:extLst>
          </p:cNvPr>
          <p:cNvSpPr>
            <a:spLocks noGrp="1"/>
          </p:cNvSpPr>
          <p:nvPr>
            <p:ph type="body" sz="quarter" idx="19"/>
          </p:nvPr>
        </p:nvSpPr>
        <p:spPr>
          <a:xfrm>
            <a:off x="20160000" y="5760000"/>
            <a:ext cx="9360000" cy="33480000"/>
          </a:xfrm>
          <a:prstGeom prst="rect">
            <a:avLst/>
          </a:prstGeom>
        </p:spPr>
        <p:txBody>
          <a:bodyPr lIns="180000" tIns="180000" rIns="180000" bIns="180000"/>
          <a:lstStyle>
            <a:lvl1pPr marL="0" indent="0">
              <a:buClr>
                <a:schemeClr val="accent3">
                  <a:lumMod val="75000"/>
                </a:schemeClr>
              </a:buClr>
              <a:buFont typeface="Arial" panose="020B0604020202020204" pitchFamily="34" charset="0"/>
              <a:buNone/>
              <a:defRPr sz="3200">
                <a:latin typeface="+mn-lt"/>
              </a:defRPr>
            </a:lvl1pPr>
            <a:lvl2pPr marL="450000" indent="-450000">
              <a:buClr>
                <a:schemeClr val="accent3">
                  <a:lumMod val="75000"/>
                </a:schemeClr>
              </a:buClr>
              <a:buFont typeface="Wingdings" panose="05000000000000000000" pitchFamily="2" charset="2"/>
              <a:buChar char="§"/>
              <a:defRPr sz="3200">
                <a:latin typeface="+mn-lt"/>
              </a:defRPr>
            </a:lvl2pPr>
            <a:lvl3pPr marL="900000" indent="-450000">
              <a:buClr>
                <a:schemeClr val="accent3">
                  <a:lumMod val="75000"/>
                </a:schemeClr>
              </a:buClr>
              <a:buFont typeface="Wingdings" panose="05000000000000000000" pitchFamily="2" charset="2"/>
              <a:buChar char="§"/>
              <a:defRPr sz="3200">
                <a:latin typeface="+mn-lt"/>
              </a:defRPr>
            </a:lvl3pPr>
            <a:lvl4pPr marL="1350000" indent="-450000">
              <a:buClr>
                <a:schemeClr val="accent3">
                  <a:lumMod val="75000"/>
                </a:schemeClr>
              </a:buClr>
              <a:buFont typeface="Wingdings" panose="05000000000000000000" pitchFamily="2" charset="2"/>
              <a:buChar char="§"/>
              <a:defRPr sz="3200">
                <a:latin typeface="+mn-lt"/>
              </a:defRPr>
            </a:lvl4pPr>
            <a:lvl5pPr marL="1800000" indent="-457200">
              <a:buClr>
                <a:schemeClr val="accent3">
                  <a:lumMod val="75000"/>
                </a:schemeClr>
              </a:buClr>
              <a:buFont typeface="Wingdings" panose="05000000000000000000" pitchFamily="2" charset="2"/>
              <a:buChar char="§"/>
              <a:defRPr sz="32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Content Placeholder 20">
            <a:extLst>
              <a:ext uri="{FF2B5EF4-FFF2-40B4-BE49-F238E27FC236}">
                <a16:creationId xmlns:a16="http://schemas.microsoft.com/office/drawing/2014/main" id="{61FB21FF-4E21-4B76-876E-62115F2DD8E5}"/>
              </a:ext>
            </a:extLst>
          </p:cNvPr>
          <p:cNvSpPr>
            <a:spLocks noGrp="1"/>
          </p:cNvSpPr>
          <p:nvPr>
            <p:ph idx="20" hasCustomPrompt="1"/>
          </p:nvPr>
        </p:nvSpPr>
        <p:spPr>
          <a:xfrm>
            <a:off x="720000" y="720000"/>
            <a:ext cx="22680000" cy="2340000"/>
          </a:xfrm>
          <a:prstGeom prst="rect">
            <a:avLst/>
          </a:prstGeom>
        </p:spPr>
        <p:txBody>
          <a:bodyPr lIns="0" tIns="0" rIns="0" bIns="0" anchor="ctr" anchorCtr="0">
            <a:noAutofit/>
          </a:bodyPr>
          <a:lstStyle>
            <a:lvl1pPr marL="0" indent="0">
              <a:buNone/>
              <a:defRPr sz="4400">
                <a:solidFill>
                  <a:schemeClr val="bg1"/>
                </a:solidFill>
                <a:latin typeface="+mj-lt"/>
              </a:defRPr>
            </a:lvl1pPr>
          </a:lstStyle>
          <a:p>
            <a:r>
              <a:rPr lang="en-US" altLang="fr-FR" sz="4400" dirty="0">
                <a:latin typeface="Arial Black" panose="020B0604020202020204" pitchFamily="34" charset="0"/>
                <a:ea typeface="MS PGothic" panose="020B0600070205080204" pitchFamily="34" charset="-128"/>
                <a:cs typeface="+mn-cs"/>
              </a:rPr>
              <a:t>Poster title goes here</a:t>
            </a:r>
            <a:endParaRPr lang="en-GB" dirty="0"/>
          </a:p>
        </p:txBody>
      </p:sp>
    </p:spTree>
    <p:extLst>
      <p:ext uri="{BB962C8B-B14F-4D97-AF65-F5344CB8AC3E}">
        <p14:creationId xmlns:p14="http://schemas.microsoft.com/office/powerpoint/2010/main" val="16530311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hree_Column_Reference_NO_ED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30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wo_Column">
    <p:bg>
      <p:bgRef idx="1001">
        <a:schemeClr val="bg1"/>
      </p:bgRef>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5C3E770-1CA2-4812-8354-2935D529FC8C}"/>
              </a:ext>
            </a:extLst>
          </p:cNvPr>
          <p:cNvSpPr/>
          <p:nvPr userDrawn="1"/>
        </p:nvSpPr>
        <p:spPr>
          <a:xfrm>
            <a:off x="0" y="0"/>
            <a:ext cx="30276000" cy="54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1">
            <a:extLst>
              <a:ext uri="{FF2B5EF4-FFF2-40B4-BE49-F238E27FC236}">
                <a16:creationId xmlns:a16="http://schemas.microsoft.com/office/drawing/2014/main" id="{626AE735-BF97-4878-89CF-532C224FAF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49502" y="810407"/>
            <a:ext cx="4940996" cy="1852874"/>
          </a:xfrm>
          <a:prstGeom prst="rect">
            <a:avLst/>
          </a:prstGeom>
        </p:spPr>
      </p:pic>
      <p:sp>
        <p:nvSpPr>
          <p:cNvPr id="34" name="Rectangle 33">
            <a:extLst>
              <a:ext uri="{FF2B5EF4-FFF2-40B4-BE49-F238E27FC236}">
                <a16:creationId xmlns:a16="http://schemas.microsoft.com/office/drawing/2014/main" id="{F1128070-0570-457D-BA9E-4C3F8F2093AE}"/>
              </a:ext>
            </a:extLst>
          </p:cNvPr>
          <p:cNvSpPr/>
          <p:nvPr userDrawn="1"/>
        </p:nvSpPr>
        <p:spPr>
          <a:xfrm>
            <a:off x="0" y="39599996"/>
            <a:ext cx="30276000" cy="32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ontent Placeholder 20">
            <a:extLst>
              <a:ext uri="{FF2B5EF4-FFF2-40B4-BE49-F238E27FC236}">
                <a16:creationId xmlns:a16="http://schemas.microsoft.com/office/drawing/2014/main" id="{1A2ABA90-6C65-45A4-86C0-05BA2D90D75D}"/>
              </a:ext>
            </a:extLst>
          </p:cNvPr>
          <p:cNvSpPr>
            <a:spLocks noGrp="1"/>
          </p:cNvSpPr>
          <p:nvPr>
            <p:ph idx="1"/>
          </p:nvPr>
        </p:nvSpPr>
        <p:spPr>
          <a:xfrm>
            <a:off x="720000" y="5759999"/>
            <a:ext cx="14220000" cy="33480000"/>
          </a:xfrm>
          <a:prstGeom prst="rect">
            <a:avLst/>
          </a:prstGeom>
        </p:spPr>
        <p:txBody>
          <a:bodyPr lIns="180000" tIns="180000" rIns="180000" bIns="180000">
            <a:normAutofit/>
          </a:bodyPr>
          <a:lstStyle>
            <a:lvl1pPr marL="0" indent="0">
              <a:buNone/>
              <a:defRPr sz="3200">
                <a:latin typeface="+mn-lt"/>
              </a:defRPr>
            </a:lvl1pPr>
          </a:lstStyle>
          <a:p>
            <a:endParaRPr lang="en-GB" dirty="0"/>
          </a:p>
        </p:txBody>
      </p:sp>
      <p:sp>
        <p:nvSpPr>
          <p:cNvPr id="16" name="Content Placeholder 22">
            <a:extLst>
              <a:ext uri="{FF2B5EF4-FFF2-40B4-BE49-F238E27FC236}">
                <a16:creationId xmlns:a16="http://schemas.microsoft.com/office/drawing/2014/main" id="{7672E931-FA6C-41ED-9782-022642DBFA83}"/>
              </a:ext>
            </a:extLst>
          </p:cNvPr>
          <p:cNvSpPr>
            <a:spLocks noGrp="1"/>
          </p:cNvSpPr>
          <p:nvPr>
            <p:ph idx="4294967295"/>
          </p:nvPr>
        </p:nvSpPr>
        <p:spPr>
          <a:xfrm>
            <a:off x="15300000" y="5760000"/>
            <a:ext cx="14220000" cy="33480000"/>
          </a:xfrm>
          <a:prstGeom prst="rect">
            <a:avLst/>
          </a:prstGeom>
        </p:spPr>
        <p:txBody>
          <a:bodyPr lIns="180000" tIns="180000" rIns="180000" bIns="180000">
            <a:normAutofit/>
          </a:bodyPr>
          <a:lstStyle>
            <a:lvl1pPr marL="0" indent="0">
              <a:buNone/>
              <a:defRPr sz="3200">
                <a:latin typeface="+mn-lt"/>
              </a:defRPr>
            </a:lvl1pPr>
          </a:lstStyle>
          <a:p>
            <a:endParaRPr lang="en-GB" dirty="0"/>
          </a:p>
        </p:txBody>
      </p:sp>
      <p:sp>
        <p:nvSpPr>
          <p:cNvPr id="17" name="Title 3">
            <a:extLst>
              <a:ext uri="{FF2B5EF4-FFF2-40B4-BE49-F238E27FC236}">
                <a16:creationId xmlns:a16="http://schemas.microsoft.com/office/drawing/2014/main" id="{BDD225E6-6F6F-42E6-BF03-67F9B63D6C61}"/>
              </a:ext>
            </a:extLst>
          </p:cNvPr>
          <p:cNvSpPr>
            <a:spLocks noGrp="1"/>
          </p:cNvSpPr>
          <p:nvPr>
            <p:ph type="title" idx="4294967295" hasCustomPrompt="1"/>
          </p:nvPr>
        </p:nvSpPr>
        <p:spPr>
          <a:xfrm>
            <a:off x="720000" y="720000"/>
            <a:ext cx="22680000" cy="2160000"/>
          </a:xfrm>
          <a:prstGeom prst="rect">
            <a:avLst/>
          </a:prstGeom>
        </p:spPr>
        <p:txBody>
          <a:bodyPr>
            <a:normAutofit fontScale="90000"/>
          </a:bodyPr>
          <a:lstStyle>
            <a:lvl1pPr>
              <a:defRPr sz="7200" b="1">
                <a:latin typeface="+mj-lt"/>
              </a:defRPr>
            </a:lvl1pPr>
          </a:lstStyle>
          <a:p>
            <a:pPr defTabSz="913668" fontAlgn="base">
              <a:lnSpc>
                <a:spcPct val="100000"/>
              </a:lnSpc>
              <a:spcBef>
                <a:spcPts val="0"/>
              </a:spcBef>
              <a:spcAft>
                <a:spcPct val="0"/>
              </a:spcAft>
            </a:pPr>
            <a:r>
              <a:rPr lang="en-US" altLang="fr-FR" sz="7194" dirty="0">
                <a:latin typeface="Arial Black" panose="020B0604020202020204" pitchFamily="34" charset="0"/>
                <a:ea typeface="MS PGothic" panose="020B0600070205080204" pitchFamily="34" charset="-128"/>
                <a:cs typeface="+mn-cs"/>
              </a:rPr>
              <a:t>Poster title goes here</a:t>
            </a:r>
            <a:endParaRPr lang="en-GB" dirty="0">
              <a:solidFill>
                <a:schemeClr val="bg1"/>
              </a:solidFill>
            </a:endParaRPr>
          </a:p>
        </p:txBody>
      </p:sp>
      <p:sp>
        <p:nvSpPr>
          <p:cNvPr id="25" name="Text Box 565">
            <a:extLst>
              <a:ext uri="{FF2B5EF4-FFF2-40B4-BE49-F238E27FC236}">
                <a16:creationId xmlns:a16="http://schemas.microsoft.com/office/drawing/2014/main" id="{34739F1F-1AC6-43EC-A4B0-969E714390D3}"/>
              </a:ext>
            </a:extLst>
          </p:cNvPr>
          <p:cNvSpPr txBox="1">
            <a:spLocks noChangeArrowheads="1"/>
          </p:cNvSpPr>
          <p:nvPr userDrawn="1"/>
        </p:nvSpPr>
        <p:spPr bwMode="auto">
          <a:xfrm>
            <a:off x="720000" y="39960000"/>
            <a:ext cx="1908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fr-FR" dirty="0">
              <a:solidFill>
                <a:schemeClr val="bg1"/>
              </a:solidFill>
              <a:latin typeface="Arial Narrow" panose="020B0604020202020204" pitchFamily="34" charset="0"/>
            </a:endParaRPr>
          </a:p>
        </p:txBody>
      </p:sp>
      <p:sp>
        <p:nvSpPr>
          <p:cNvPr id="26" name="Text Box 565">
            <a:extLst>
              <a:ext uri="{FF2B5EF4-FFF2-40B4-BE49-F238E27FC236}">
                <a16:creationId xmlns:a16="http://schemas.microsoft.com/office/drawing/2014/main" id="{4EFFDDA9-F319-4F01-B6D1-7B9A2C4692B7}"/>
              </a:ext>
            </a:extLst>
          </p:cNvPr>
          <p:cNvSpPr txBox="1">
            <a:spLocks noChangeArrowheads="1"/>
          </p:cNvSpPr>
          <p:nvPr userDrawn="1"/>
        </p:nvSpPr>
        <p:spPr bwMode="auto">
          <a:xfrm>
            <a:off x="20160000" y="39960000"/>
            <a:ext cx="942451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fr-FR" dirty="0">
              <a:solidFill>
                <a:schemeClr val="bg1"/>
              </a:solidFill>
              <a:latin typeface="Arial Narrow" panose="020B0604020202020204" pitchFamily="34" charset="0"/>
            </a:endParaRPr>
          </a:p>
        </p:txBody>
      </p:sp>
      <p:sp>
        <p:nvSpPr>
          <p:cNvPr id="27" name="Content Placeholder 20">
            <a:extLst>
              <a:ext uri="{FF2B5EF4-FFF2-40B4-BE49-F238E27FC236}">
                <a16:creationId xmlns:a16="http://schemas.microsoft.com/office/drawing/2014/main" id="{3C793CBC-8EE8-4473-AA4D-633510BB8A1D}"/>
              </a:ext>
            </a:extLst>
          </p:cNvPr>
          <p:cNvSpPr>
            <a:spLocks noGrp="1"/>
          </p:cNvSpPr>
          <p:nvPr>
            <p:ph idx="11" hasCustomPrompt="1"/>
          </p:nvPr>
        </p:nvSpPr>
        <p:spPr>
          <a:xfrm>
            <a:off x="720000" y="3240000"/>
            <a:ext cx="22680000" cy="900000"/>
          </a:xfrm>
          <a:prstGeom prst="rect">
            <a:avLst/>
          </a:prstGeom>
        </p:spPr>
        <p:txBody>
          <a:bodyPr lIns="0" tIns="0" rIns="0" bIns="0" anchor="ctr" anchorCtr="0">
            <a:noAutofit/>
          </a:bodyPr>
          <a:lstStyle>
            <a:lvl1pPr marL="0" indent="0">
              <a:buNone/>
              <a:defRPr sz="4400">
                <a:solidFill>
                  <a:schemeClr val="bg1"/>
                </a:solidFill>
                <a:latin typeface="+mj-lt"/>
              </a:defRPr>
            </a:lvl1pPr>
          </a:lstStyle>
          <a:p>
            <a:r>
              <a:rPr lang="en-GB" dirty="0"/>
              <a:t>Authors name(s) here</a:t>
            </a:r>
          </a:p>
        </p:txBody>
      </p:sp>
      <p:sp>
        <p:nvSpPr>
          <p:cNvPr id="28" name="Content Placeholder 20">
            <a:extLst>
              <a:ext uri="{FF2B5EF4-FFF2-40B4-BE49-F238E27FC236}">
                <a16:creationId xmlns:a16="http://schemas.microsoft.com/office/drawing/2014/main" id="{BE5EDB6C-8DCD-4642-B468-8B3251AC3C01}"/>
              </a:ext>
            </a:extLst>
          </p:cNvPr>
          <p:cNvSpPr>
            <a:spLocks noGrp="1"/>
          </p:cNvSpPr>
          <p:nvPr>
            <p:ph idx="12" hasCustomPrompt="1"/>
          </p:nvPr>
        </p:nvSpPr>
        <p:spPr>
          <a:xfrm>
            <a:off x="720000" y="4320000"/>
            <a:ext cx="22680000" cy="720000"/>
          </a:xfrm>
          <a:prstGeom prst="rect">
            <a:avLst/>
          </a:prstGeom>
        </p:spPr>
        <p:txBody>
          <a:bodyPr lIns="0" tIns="0" rIns="0" bIns="0" anchor="ctr" anchorCtr="0">
            <a:noAutofit/>
          </a:bodyPr>
          <a:lstStyle>
            <a:lvl1pPr marL="0" indent="0">
              <a:buNone/>
              <a:defRPr sz="3200">
                <a:solidFill>
                  <a:schemeClr val="bg1"/>
                </a:solidFill>
                <a:latin typeface="+mj-lt"/>
              </a:defRPr>
            </a:lvl1pPr>
          </a:lstStyle>
          <a:p>
            <a:r>
              <a:rPr lang="en-GB" dirty="0"/>
              <a:t>Institution names here</a:t>
            </a:r>
          </a:p>
        </p:txBody>
      </p:sp>
      <p:sp>
        <p:nvSpPr>
          <p:cNvPr id="29" name="Content Placeholder 20">
            <a:extLst>
              <a:ext uri="{FF2B5EF4-FFF2-40B4-BE49-F238E27FC236}">
                <a16:creationId xmlns:a16="http://schemas.microsoft.com/office/drawing/2014/main" id="{31ECEEE7-DE15-41F8-932E-6296CCDE9470}"/>
              </a:ext>
            </a:extLst>
          </p:cNvPr>
          <p:cNvSpPr>
            <a:spLocks noGrp="1"/>
          </p:cNvSpPr>
          <p:nvPr>
            <p:ph idx="13" hasCustomPrompt="1"/>
          </p:nvPr>
        </p:nvSpPr>
        <p:spPr>
          <a:xfrm>
            <a:off x="23760000" y="3240000"/>
            <a:ext cx="6120000" cy="1800000"/>
          </a:xfrm>
          <a:prstGeom prst="rect">
            <a:avLst/>
          </a:prstGeom>
        </p:spPr>
        <p:txBody>
          <a:bodyPr lIns="0" tIns="0" rIns="0" bIns="0" anchor="ctr" anchorCtr="0">
            <a:noAutofit/>
          </a:bodyPr>
          <a:lstStyle>
            <a:lvl1pPr marL="0" indent="0" algn="ctr">
              <a:buNone/>
              <a:defRPr>
                <a:solidFill>
                  <a:schemeClr val="bg1"/>
                </a:solidFill>
              </a:defRPr>
            </a:lvl1pPr>
          </a:lstStyle>
          <a:p>
            <a:r>
              <a:rPr lang="en-GB" dirty="0"/>
              <a:t>Your institutional logo here</a:t>
            </a:r>
          </a:p>
        </p:txBody>
      </p:sp>
      <p:sp>
        <p:nvSpPr>
          <p:cNvPr id="32" name="Content Placeholder 20">
            <a:extLst>
              <a:ext uri="{FF2B5EF4-FFF2-40B4-BE49-F238E27FC236}">
                <a16:creationId xmlns:a16="http://schemas.microsoft.com/office/drawing/2014/main" id="{AED870FD-5803-42B9-8313-8E93994D78CF}"/>
              </a:ext>
            </a:extLst>
          </p:cNvPr>
          <p:cNvSpPr>
            <a:spLocks noGrp="1"/>
          </p:cNvSpPr>
          <p:nvPr>
            <p:ph idx="14" hasCustomPrompt="1"/>
          </p:nvPr>
        </p:nvSpPr>
        <p:spPr>
          <a:xfrm>
            <a:off x="720000" y="39959999"/>
            <a:ext cx="19080000" cy="2160000"/>
          </a:xfrm>
          <a:prstGeom prst="rect">
            <a:avLst/>
          </a:prstGeom>
        </p:spPr>
        <p:txBody>
          <a:bodyPr lIns="0" tIns="0" rIns="0" bIns="0" anchor="t" anchorCtr="0">
            <a:noAutofit/>
          </a:bodyPr>
          <a:lstStyle>
            <a:lvl1pPr marL="0" indent="0">
              <a:lnSpc>
                <a:spcPct val="100000"/>
              </a:lnSpc>
              <a:spcBef>
                <a:spcPts val="0"/>
              </a:spcBef>
              <a:buNone/>
              <a:defRPr sz="2400">
                <a:solidFill>
                  <a:schemeClr val="bg1"/>
                </a:solidFill>
                <a:latin typeface="+mn-lt"/>
              </a:defRPr>
            </a:lvl1pPr>
          </a:lstStyle>
          <a:p>
            <a:r>
              <a:rPr lang="en-GB" dirty="0"/>
              <a:t>References and acknowledgements go here</a:t>
            </a:r>
          </a:p>
          <a:p>
            <a:endParaRPr lang="en-GB" dirty="0"/>
          </a:p>
        </p:txBody>
      </p:sp>
      <p:sp>
        <p:nvSpPr>
          <p:cNvPr id="33" name="Content Placeholder 20">
            <a:extLst>
              <a:ext uri="{FF2B5EF4-FFF2-40B4-BE49-F238E27FC236}">
                <a16:creationId xmlns:a16="http://schemas.microsoft.com/office/drawing/2014/main" id="{E7032D94-08AF-4BC1-ADB3-F80FE9A858CA}"/>
              </a:ext>
            </a:extLst>
          </p:cNvPr>
          <p:cNvSpPr>
            <a:spLocks noGrp="1"/>
          </p:cNvSpPr>
          <p:nvPr>
            <p:ph idx="15" hasCustomPrompt="1"/>
          </p:nvPr>
        </p:nvSpPr>
        <p:spPr>
          <a:xfrm>
            <a:off x="20160000" y="39959999"/>
            <a:ext cx="9360000" cy="2160000"/>
          </a:xfrm>
          <a:prstGeom prst="rect">
            <a:avLst/>
          </a:prstGeom>
        </p:spPr>
        <p:txBody>
          <a:bodyPr lIns="0" tIns="0" rIns="0" bIns="0" anchor="t" anchorCtr="0">
            <a:noAutofit/>
          </a:bodyPr>
          <a:lstStyle>
            <a:lvl1pPr marL="0" indent="0" algn="l">
              <a:lnSpc>
                <a:spcPct val="100000"/>
              </a:lnSpc>
              <a:spcBef>
                <a:spcPts val="0"/>
              </a:spcBef>
              <a:buNone/>
              <a:defRPr sz="4400">
                <a:solidFill>
                  <a:schemeClr val="bg1"/>
                </a:solidFill>
                <a:latin typeface="+mn-lt"/>
                <a:cs typeface="Arial" panose="020B0604020202020204" pitchFamily="34" charset="0"/>
              </a:defRPr>
            </a:lvl1pPr>
          </a:lstStyle>
          <a:p>
            <a:r>
              <a:rPr lang="en-GB" dirty="0"/>
              <a:t>Contact details for corresponding author</a:t>
            </a:r>
          </a:p>
        </p:txBody>
      </p:sp>
    </p:spTree>
    <p:extLst>
      <p:ext uri="{BB962C8B-B14F-4D97-AF65-F5344CB8AC3E}">
        <p14:creationId xmlns:p14="http://schemas.microsoft.com/office/powerpoint/2010/main" val="2971299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11187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Lst>
  <p:txStyles>
    <p:titleStyle>
      <a:lvl1pPr algn="l" defTabSz="3027487" rtl="0" eaLnBrk="1" latinLnBrk="0" hangingPunct="1">
        <a:lnSpc>
          <a:spcPct val="90000"/>
        </a:lnSpc>
        <a:spcBef>
          <a:spcPct val="0"/>
        </a:spcBef>
        <a:buNone/>
        <a:defRPr sz="7200" b="1" kern="1200">
          <a:solidFill>
            <a:schemeClr val="bg1"/>
          </a:solidFill>
          <a:latin typeface="Arial Black" panose="020B0A04020102020204" pitchFamily="34" charset="0"/>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54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sv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D875DF-CCDF-4408-94F4-4D604D2E0DAE}"/>
              </a:ext>
            </a:extLst>
          </p:cNvPr>
          <p:cNvSpPr>
            <a:spLocks noGrp="1"/>
          </p:cNvSpPr>
          <p:nvPr>
            <p:ph idx="11"/>
          </p:nvPr>
        </p:nvSpPr>
        <p:spPr/>
        <p:txBody>
          <a:bodyPr/>
          <a:lstStyle/>
          <a:p>
            <a:endParaRPr lang="en-GB" dirty="0"/>
          </a:p>
        </p:txBody>
      </p:sp>
      <p:sp>
        <p:nvSpPr>
          <p:cNvPr id="3" name="Content Placeholder 2">
            <a:extLst>
              <a:ext uri="{FF2B5EF4-FFF2-40B4-BE49-F238E27FC236}">
                <a16:creationId xmlns:a16="http://schemas.microsoft.com/office/drawing/2014/main" id="{A679632E-0CEA-4A05-9882-F73FABCCCA7B}"/>
              </a:ext>
            </a:extLst>
          </p:cNvPr>
          <p:cNvSpPr>
            <a:spLocks noGrp="1"/>
          </p:cNvSpPr>
          <p:nvPr>
            <p:ph idx="12"/>
          </p:nvPr>
        </p:nvSpPr>
        <p:spPr/>
        <p:txBody>
          <a:bodyPr/>
          <a:lstStyle/>
          <a:p>
            <a:endParaRPr lang="en-GB"/>
          </a:p>
        </p:txBody>
      </p:sp>
      <p:sp>
        <p:nvSpPr>
          <p:cNvPr id="4" name="Content Placeholder 3">
            <a:extLst>
              <a:ext uri="{FF2B5EF4-FFF2-40B4-BE49-F238E27FC236}">
                <a16:creationId xmlns:a16="http://schemas.microsoft.com/office/drawing/2014/main" id="{B5DD17F9-3EE3-484D-BF26-D8E61172E088}"/>
              </a:ext>
            </a:extLst>
          </p:cNvPr>
          <p:cNvSpPr>
            <a:spLocks noGrp="1"/>
          </p:cNvSpPr>
          <p:nvPr>
            <p:ph idx="13"/>
          </p:nvPr>
        </p:nvSpPr>
        <p:spPr/>
        <p:txBody>
          <a:bodyPr/>
          <a:lstStyle/>
          <a:p>
            <a:endParaRPr lang="en-GB"/>
          </a:p>
        </p:txBody>
      </p:sp>
      <p:sp>
        <p:nvSpPr>
          <p:cNvPr id="5" name="Content Placeholder 4">
            <a:extLst>
              <a:ext uri="{FF2B5EF4-FFF2-40B4-BE49-F238E27FC236}">
                <a16:creationId xmlns:a16="http://schemas.microsoft.com/office/drawing/2014/main" id="{366DF840-A5A7-4CF3-BF65-5028A97BFE2C}"/>
              </a:ext>
            </a:extLst>
          </p:cNvPr>
          <p:cNvSpPr>
            <a:spLocks noGrp="1"/>
          </p:cNvSpPr>
          <p:nvPr>
            <p:ph idx="14"/>
          </p:nvPr>
        </p:nvSpPr>
        <p:spPr/>
        <p:txBody>
          <a:bodyPr/>
          <a:lstStyle/>
          <a:p>
            <a:endParaRPr lang="en-GB"/>
          </a:p>
        </p:txBody>
      </p:sp>
      <p:sp>
        <p:nvSpPr>
          <p:cNvPr id="6" name="Content Placeholder 5">
            <a:extLst>
              <a:ext uri="{FF2B5EF4-FFF2-40B4-BE49-F238E27FC236}">
                <a16:creationId xmlns:a16="http://schemas.microsoft.com/office/drawing/2014/main" id="{9F661C0C-7EA2-40E2-8A52-61610B1F6358}"/>
              </a:ext>
            </a:extLst>
          </p:cNvPr>
          <p:cNvSpPr>
            <a:spLocks noGrp="1"/>
          </p:cNvSpPr>
          <p:nvPr>
            <p:ph idx="15"/>
          </p:nvPr>
        </p:nvSpPr>
        <p:spPr/>
        <p:txBody>
          <a:bodyPr/>
          <a:lstStyle/>
          <a:p>
            <a:endParaRPr lang="en-GB"/>
          </a:p>
        </p:txBody>
      </p:sp>
      <p:sp>
        <p:nvSpPr>
          <p:cNvPr id="7" name="Text Placeholder 6">
            <a:extLst>
              <a:ext uri="{FF2B5EF4-FFF2-40B4-BE49-F238E27FC236}">
                <a16:creationId xmlns:a16="http://schemas.microsoft.com/office/drawing/2014/main" id="{B5F8CF51-DC63-41CE-96F9-9E33727C93DF}"/>
              </a:ext>
            </a:extLst>
          </p:cNvPr>
          <p:cNvSpPr>
            <a:spLocks noGrp="1"/>
          </p:cNvSpPr>
          <p:nvPr>
            <p:ph type="body" sz="quarter" idx="17"/>
          </p:nvPr>
        </p:nvSpPr>
        <p:spPr/>
        <p:txBody>
          <a:bodyPr/>
          <a:lstStyle/>
          <a:p>
            <a:endParaRPr lang="en-GB"/>
          </a:p>
        </p:txBody>
      </p:sp>
      <p:sp>
        <p:nvSpPr>
          <p:cNvPr id="8" name="Text Placeholder 7">
            <a:extLst>
              <a:ext uri="{FF2B5EF4-FFF2-40B4-BE49-F238E27FC236}">
                <a16:creationId xmlns:a16="http://schemas.microsoft.com/office/drawing/2014/main" id="{4F839AEB-4F53-41CC-8E2D-EB7954AE2EB3}"/>
              </a:ext>
            </a:extLst>
          </p:cNvPr>
          <p:cNvSpPr>
            <a:spLocks noGrp="1"/>
          </p:cNvSpPr>
          <p:nvPr>
            <p:ph type="body" sz="quarter" idx="18"/>
          </p:nvPr>
        </p:nvSpPr>
        <p:spPr/>
        <p:txBody>
          <a:bodyPr/>
          <a:lstStyle/>
          <a:p>
            <a:endParaRPr lang="en-GB"/>
          </a:p>
        </p:txBody>
      </p:sp>
      <p:sp>
        <p:nvSpPr>
          <p:cNvPr id="9" name="Text Placeholder 8">
            <a:extLst>
              <a:ext uri="{FF2B5EF4-FFF2-40B4-BE49-F238E27FC236}">
                <a16:creationId xmlns:a16="http://schemas.microsoft.com/office/drawing/2014/main" id="{EBCB4E83-20DE-4BDD-8468-E8D070597115}"/>
              </a:ext>
            </a:extLst>
          </p:cNvPr>
          <p:cNvSpPr>
            <a:spLocks noGrp="1"/>
          </p:cNvSpPr>
          <p:nvPr>
            <p:ph type="body" sz="quarter" idx="19"/>
          </p:nvPr>
        </p:nvSpPr>
        <p:spPr/>
        <p:txBody>
          <a:bodyPr/>
          <a:lstStyle/>
          <a:p>
            <a:endParaRPr lang="en-GB"/>
          </a:p>
        </p:txBody>
      </p:sp>
      <p:sp>
        <p:nvSpPr>
          <p:cNvPr id="11" name="Content Placeholder 1">
            <a:extLst>
              <a:ext uri="{FF2B5EF4-FFF2-40B4-BE49-F238E27FC236}">
                <a16:creationId xmlns:a16="http://schemas.microsoft.com/office/drawing/2014/main" id="{30D2604F-D4E8-4758-8BE0-BCB4184B464D}"/>
              </a:ext>
            </a:extLst>
          </p:cNvPr>
          <p:cNvSpPr txBox="1">
            <a:spLocks/>
          </p:cNvSpPr>
          <p:nvPr/>
        </p:nvSpPr>
        <p:spPr>
          <a:xfrm>
            <a:off x="720000" y="720000"/>
            <a:ext cx="22680000" cy="2340000"/>
          </a:xfrm>
          <a:prstGeom prst="rect">
            <a:avLst/>
          </a:prstGeom>
        </p:spPr>
        <p:txBody>
          <a:bodyPr lIns="0" tIns="0" rIns="0" bIns="0" anchor="ctr" anchorCtr="0">
            <a:noAutofit/>
          </a:bodyPr>
          <a:lstStyle>
            <a:lvl1pPr marL="0" indent="0" algn="l" defTabSz="3027487" rtl="0" eaLnBrk="1" latinLnBrk="0" hangingPunct="1">
              <a:lnSpc>
                <a:spcPct val="90000"/>
              </a:lnSpc>
              <a:spcBef>
                <a:spcPts val="3311"/>
              </a:spcBef>
              <a:buFont typeface="Arial" panose="020B0604020202020204" pitchFamily="34" charset="0"/>
              <a:buNone/>
              <a:defRPr sz="4400" kern="1200">
                <a:solidFill>
                  <a:schemeClr val="bg1"/>
                </a:solidFill>
                <a:latin typeface="+mj-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GB" sz="7200" dirty="0">
                <a:latin typeface="Arial Black" panose="020B0A04020102020204" pitchFamily="34" charset="0"/>
              </a:rPr>
              <a:t>Poster Title here</a:t>
            </a:r>
          </a:p>
        </p:txBody>
      </p:sp>
    </p:spTree>
    <p:extLst>
      <p:ext uri="{BB962C8B-B14F-4D97-AF65-F5344CB8AC3E}">
        <p14:creationId xmlns:p14="http://schemas.microsoft.com/office/powerpoint/2010/main" val="149030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182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map of a country&#10;&#10;Description automatically generated">
            <a:extLst>
              <a:ext uri="{FF2B5EF4-FFF2-40B4-BE49-F238E27FC236}">
                <a16:creationId xmlns:a16="http://schemas.microsoft.com/office/drawing/2014/main" id="{31B88EFD-66F2-4425-967D-47A58D30B69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9102" t="6100" r="945" b="4209"/>
          <a:stretch/>
        </p:blipFill>
        <p:spPr>
          <a:xfrm>
            <a:off x="720000" y="6120000"/>
            <a:ext cx="17656490" cy="10790077"/>
          </a:xfrm>
          <a:prstGeom prst="rect">
            <a:avLst/>
          </a:prstGeom>
        </p:spPr>
      </p:pic>
      <p:sp>
        <p:nvSpPr>
          <p:cNvPr id="10" name="Title 9">
            <a:extLst>
              <a:ext uri="{FF2B5EF4-FFF2-40B4-BE49-F238E27FC236}">
                <a16:creationId xmlns:a16="http://schemas.microsoft.com/office/drawing/2014/main" id="{998B1BAE-D710-426A-AAC1-6EB04C9074B1}"/>
              </a:ext>
            </a:extLst>
          </p:cNvPr>
          <p:cNvSpPr>
            <a:spLocks noGrp="1"/>
          </p:cNvSpPr>
          <p:nvPr>
            <p:ph type="title" idx="4294967295"/>
          </p:nvPr>
        </p:nvSpPr>
        <p:spPr>
          <a:xfrm>
            <a:off x="715286" y="683764"/>
            <a:ext cx="22684714" cy="2556236"/>
          </a:xfrm>
          <a:prstGeom prst="rect">
            <a:avLst/>
          </a:prstGeom>
          <a:noFill/>
        </p:spPr>
        <p:txBody>
          <a:bodyPr>
            <a:noAutofit/>
          </a:bodyPr>
          <a:lstStyle/>
          <a:p>
            <a:r>
              <a:rPr lang="en-US" dirty="0"/>
              <a:t>Space-to-Ground Documentation &amp; Monitoring of Cultural Heritage</a:t>
            </a:r>
            <a:endParaRPr lang="en-GB" dirty="0"/>
          </a:p>
        </p:txBody>
      </p:sp>
      <p:sp>
        <p:nvSpPr>
          <p:cNvPr id="4" name="Content Placeholder 3">
            <a:extLst>
              <a:ext uri="{FF2B5EF4-FFF2-40B4-BE49-F238E27FC236}">
                <a16:creationId xmlns:a16="http://schemas.microsoft.com/office/drawing/2014/main" id="{977CC3B4-D3DF-44F8-BDBF-E2DCAA9A04A5}"/>
              </a:ext>
            </a:extLst>
          </p:cNvPr>
          <p:cNvSpPr>
            <a:spLocks noGrp="1"/>
          </p:cNvSpPr>
          <p:nvPr>
            <p:ph idx="11"/>
          </p:nvPr>
        </p:nvSpPr>
        <p:spPr/>
        <p:txBody>
          <a:bodyPr/>
          <a:lstStyle/>
          <a:p>
            <a:r>
              <a:rPr lang="en-GB" dirty="0"/>
              <a:t>Agapiou, A., Ioannides, M., Siegkas, P., </a:t>
            </a:r>
            <a:r>
              <a:rPr lang="en-GB" dirty="0" err="1"/>
              <a:t>Patsalides</a:t>
            </a:r>
            <a:r>
              <a:rPr lang="en-GB" dirty="0"/>
              <a:t>, S., Baker, D. &amp; </a:t>
            </a:r>
            <a:r>
              <a:rPr lang="en-GB" dirty="0" err="1"/>
              <a:t>Dionysiou</a:t>
            </a:r>
            <a:r>
              <a:rPr lang="en-GB" dirty="0"/>
              <a:t> M.</a:t>
            </a:r>
          </a:p>
        </p:txBody>
      </p:sp>
      <p:sp>
        <p:nvSpPr>
          <p:cNvPr id="5" name="Content Placeholder 4">
            <a:extLst>
              <a:ext uri="{FF2B5EF4-FFF2-40B4-BE49-F238E27FC236}">
                <a16:creationId xmlns:a16="http://schemas.microsoft.com/office/drawing/2014/main" id="{8B093B2B-6E6A-41D5-8C2E-A63B84A7AF4E}"/>
              </a:ext>
            </a:extLst>
          </p:cNvPr>
          <p:cNvSpPr>
            <a:spLocks noGrp="1"/>
          </p:cNvSpPr>
          <p:nvPr>
            <p:ph idx="12"/>
          </p:nvPr>
        </p:nvSpPr>
        <p:spPr/>
        <p:txBody>
          <a:bodyPr/>
          <a:lstStyle/>
          <a:p>
            <a:r>
              <a:rPr lang="en-GB" dirty="0"/>
              <a:t>Digital Cultural Heritage Research Centre MNEMOSYNE, Cyprus University of Technology, Limassol, Cyprus</a:t>
            </a:r>
          </a:p>
        </p:txBody>
      </p:sp>
      <p:pic>
        <p:nvPicPr>
          <p:cNvPr id="77" name="Content Placeholder 76">
            <a:extLst>
              <a:ext uri="{FF2B5EF4-FFF2-40B4-BE49-F238E27FC236}">
                <a16:creationId xmlns:a16="http://schemas.microsoft.com/office/drawing/2014/main" id="{4FF22028-B4EA-4062-A785-58958A36A66A}"/>
              </a:ext>
            </a:extLst>
          </p:cNvPr>
          <p:cNvPicPr>
            <a:picLocks noGrp="1" noChangeAspect="1"/>
          </p:cNvPicPr>
          <p:nvPr>
            <p:ph idx="13"/>
          </p:nvPr>
        </p:nvPicPr>
        <p:blipFill>
          <a:blip r:embed="rId5">
            <a:extLst>
              <a:ext uri="{28A0092B-C50C-407E-A947-70E740481C1C}">
                <a14:useLocalDpi xmlns:a14="http://schemas.microsoft.com/office/drawing/2010/main" val="0"/>
              </a:ext>
            </a:extLst>
          </a:blip>
          <a:stretch>
            <a:fillRect/>
          </a:stretch>
        </p:blipFill>
        <p:spPr>
          <a:xfrm>
            <a:off x="23939653" y="3280663"/>
            <a:ext cx="5760732" cy="1719075"/>
          </a:xfrm>
        </p:spPr>
      </p:pic>
      <p:sp>
        <p:nvSpPr>
          <p:cNvPr id="7" name="Content Placeholder 6">
            <a:extLst>
              <a:ext uri="{FF2B5EF4-FFF2-40B4-BE49-F238E27FC236}">
                <a16:creationId xmlns:a16="http://schemas.microsoft.com/office/drawing/2014/main" id="{CA75EA5C-B9A7-4DE6-B62A-5F255591C9EB}"/>
              </a:ext>
            </a:extLst>
          </p:cNvPr>
          <p:cNvSpPr>
            <a:spLocks noGrp="1"/>
          </p:cNvSpPr>
          <p:nvPr>
            <p:ph idx="14"/>
          </p:nvPr>
        </p:nvSpPr>
        <p:spPr/>
        <p:txBody>
          <a:bodyPr/>
          <a:lstStyle/>
          <a:p>
            <a:r>
              <a:rPr lang="en-US" dirty="0">
                <a:cs typeface="Arial" panose="020B0604020202020204" pitchFamily="34" charset="0"/>
              </a:rPr>
              <a:t>This project has received funding from the European Union’s Horizon Europe Framework </a:t>
            </a:r>
            <a:r>
              <a:rPr lang="en-US" dirty="0" err="1">
                <a:cs typeface="Arial" panose="020B0604020202020204" pitchFamily="34" charset="0"/>
              </a:rPr>
              <a:t>Programme</a:t>
            </a:r>
            <a:r>
              <a:rPr lang="en-US" dirty="0">
                <a:cs typeface="Arial" panose="020B0604020202020204" pitchFamily="34" charset="0"/>
              </a:rPr>
              <a:t>  </a:t>
            </a:r>
          </a:p>
          <a:p>
            <a:r>
              <a:rPr lang="en-US" dirty="0">
                <a:cs typeface="Arial" panose="020B0604020202020204" pitchFamily="34" charset="0"/>
              </a:rPr>
              <a:t>(HORIZON-WIDERA-2021-ACCESS-03, Twinning Call) under the grant agreement No 101079377 &amp; the </a:t>
            </a:r>
            <a:r>
              <a:rPr lang="en-US" dirty="0" err="1">
                <a:cs typeface="Arial" panose="020B0604020202020204" pitchFamily="34" charset="0"/>
              </a:rPr>
              <a:t>UKRI</a:t>
            </a:r>
            <a:r>
              <a:rPr lang="en-US" dirty="0">
                <a:cs typeface="Arial" panose="020B0604020202020204" pitchFamily="34" charset="0"/>
              </a:rPr>
              <a:t> under project number 10050486.</a:t>
            </a:r>
          </a:p>
          <a:p>
            <a:r>
              <a:rPr lang="en-US" dirty="0"/>
              <a:t>EUreka3D project is co-financed by the Digital Europe </a:t>
            </a:r>
            <a:r>
              <a:rPr lang="en-US" dirty="0" err="1"/>
              <a:t>Programme</a:t>
            </a:r>
            <a:r>
              <a:rPr lang="en-US" dirty="0"/>
              <a:t> of the European Union, GA n. 101100685</a:t>
            </a:r>
          </a:p>
          <a:p>
            <a:endParaRPr lang="en-US" dirty="0">
              <a:latin typeface="Arial" panose="020B0604020202020204" pitchFamily="34" charset="0"/>
              <a:cs typeface="Arial" panose="020B0604020202020204" pitchFamily="34" charset="0"/>
            </a:endParaRPr>
          </a:p>
          <a:p>
            <a:endParaRPr lang="en-GB" dirty="0"/>
          </a:p>
        </p:txBody>
      </p:sp>
      <p:sp>
        <p:nvSpPr>
          <p:cNvPr id="8" name="Content Placeholder 7">
            <a:extLst>
              <a:ext uri="{FF2B5EF4-FFF2-40B4-BE49-F238E27FC236}">
                <a16:creationId xmlns:a16="http://schemas.microsoft.com/office/drawing/2014/main" id="{72F0A024-EB0B-4E4B-A94A-2E88070A6F7B}"/>
              </a:ext>
            </a:extLst>
          </p:cNvPr>
          <p:cNvSpPr>
            <a:spLocks noGrp="1"/>
          </p:cNvSpPr>
          <p:nvPr>
            <p:ph idx="15"/>
          </p:nvPr>
        </p:nvSpPr>
        <p:spPr/>
        <p:txBody>
          <a:bodyPr/>
          <a:lstStyle/>
          <a:p>
            <a:r>
              <a:rPr lang="en-US" sz="4700" b="1" dirty="0">
                <a:latin typeface="Arial" panose="020B0604020202020204" pitchFamily="34" charset="0"/>
              </a:rPr>
              <a:t>Dr Athos Agapiou</a:t>
            </a:r>
          </a:p>
          <a:p>
            <a:r>
              <a:rPr lang="en-GB" sz="4700" dirty="0"/>
              <a:t>Email: athos.agapiou@cut.ac.cy</a:t>
            </a:r>
          </a:p>
          <a:p>
            <a:r>
              <a:rPr lang="en-GB" sz="4700" dirty="0"/>
              <a:t>Web: https://digitalheritagelab.eu</a:t>
            </a:r>
          </a:p>
        </p:txBody>
      </p:sp>
      <p:sp>
        <p:nvSpPr>
          <p:cNvPr id="2" name="Text Placeholder 1">
            <a:extLst>
              <a:ext uri="{FF2B5EF4-FFF2-40B4-BE49-F238E27FC236}">
                <a16:creationId xmlns:a16="http://schemas.microsoft.com/office/drawing/2014/main" id="{96C1D73B-D955-4BB1-A51B-24CA203568FF}"/>
              </a:ext>
            </a:extLst>
          </p:cNvPr>
          <p:cNvSpPr>
            <a:spLocks noGrp="1"/>
          </p:cNvSpPr>
          <p:nvPr>
            <p:ph type="body" sz="quarter" idx="17"/>
          </p:nvPr>
        </p:nvSpPr>
        <p:spPr/>
        <p:txBody>
          <a:bodyPr/>
          <a:lstStyle/>
          <a:p>
            <a:endParaRPr lang="en-GB"/>
          </a:p>
        </p:txBody>
      </p:sp>
      <p:sp>
        <p:nvSpPr>
          <p:cNvPr id="3" name="Text Placeholder 2">
            <a:extLst>
              <a:ext uri="{FF2B5EF4-FFF2-40B4-BE49-F238E27FC236}">
                <a16:creationId xmlns:a16="http://schemas.microsoft.com/office/drawing/2014/main" id="{34A4A8D4-C982-4C93-A57A-5D965D9DF8A1}"/>
              </a:ext>
            </a:extLst>
          </p:cNvPr>
          <p:cNvSpPr>
            <a:spLocks noGrp="1"/>
          </p:cNvSpPr>
          <p:nvPr>
            <p:ph type="body" sz="quarter" idx="18"/>
          </p:nvPr>
        </p:nvSpPr>
        <p:spPr/>
        <p:txBody>
          <a:bodyPr/>
          <a:lstStyle/>
          <a:p>
            <a:endParaRPr lang="en-GB"/>
          </a:p>
        </p:txBody>
      </p:sp>
      <p:sp>
        <p:nvSpPr>
          <p:cNvPr id="6" name="Text Placeholder 5">
            <a:extLst>
              <a:ext uri="{FF2B5EF4-FFF2-40B4-BE49-F238E27FC236}">
                <a16:creationId xmlns:a16="http://schemas.microsoft.com/office/drawing/2014/main" id="{6534CF6F-5A91-4299-92BF-7D6470B510DA}"/>
              </a:ext>
            </a:extLst>
          </p:cNvPr>
          <p:cNvSpPr>
            <a:spLocks noGrp="1"/>
          </p:cNvSpPr>
          <p:nvPr>
            <p:ph type="body" sz="quarter" idx="19"/>
          </p:nvPr>
        </p:nvSpPr>
        <p:spPr/>
        <p:txBody>
          <a:bodyPr/>
          <a:lstStyle/>
          <a:p>
            <a:endParaRPr lang="en-GB"/>
          </a:p>
        </p:txBody>
      </p:sp>
      <p:grpSp>
        <p:nvGrpSpPr>
          <p:cNvPr id="26" name="Group 25">
            <a:extLst>
              <a:ext uri="{FF2B5EF4-FFF2-40B4-BE49-F238E27FC236}">
                <a16:creationId xmlns:a16="http://schemas.microsoft.com/office/drawing/2014/main" id="{FA98D5A0-5203-4410-A593-8FE1A9489C8D}"/>
              </a:ext>
            </a:extLst>
          </p:cNvPr>
          <p:cNvGrpSpPr/>
          <p:nvPr/>
        </p:nvGrpSpPr>
        <p:grpSpPr>
          <a:xfrm>
            <a:off x="719998" y="17280000"/>
            <a:ext cx="9414030" cy="7108472"/>
            <a:chOff x="719998" y="24480000"/>
            <a:chExt cx="9360000" cy="6925405"/>
          </a:xfrm>
        </p:grpSpPr>
        <p:sp>
          <p:nvSpPr>
            <p:cNvPr id="12" name="Content Placeholder 8">
              <a:extLst>
                <a:ext uri="{FF2B5EF4-FFF2-40B4-BE49-F238E27FC236}">
                  <a16:creationId xmlns:a16="http://schemas.microsoft.com/office/drawing/2014/main" id="{D9659768-F75A-470E-B9D8-2D84D03A28C9}"/>
                </a:ext>
              </a:extLst>
            </p:cNvPr>
            <p:cNvSpPr txBox="1">
              <a:spLocks/>
            </p:cNvSpPr>
            <p:nvPr/>
          </p:nvSpPr>
          <p:spPr>
            <a:xfrm>
              <a:off x="719998" y="24480000"/>
              <a:ext cx="9360000" cy="900000"/>
            </a:xfrm>
            <a:prstGeom prst="rect">
              <a:avLst/>
            </a:prstGeom>
            <a:solidFill>
              <a:schemeClr val="accent3">
                <a:lumMod val="60000"/>
                <a:lumOff val="40000"/>
              </a:schemeClr>
            </a:solidFill>
          </p:spPr>
          <p:txBody>
            <a:bodyPr vert="horz" lIns="180000" tIns="180000" rIns="180000" bIns="180000" rtlCol="0" anchor="ctr" anchorCtr="0">
              <a:no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GB" sz="4400" dirty="0">
                  <a:solidFill>
                    <a:schemeClr val="bg1"/>
                  </a:solidFill>
                  <a:latin typeface="+mj-lt"/>
                </a:rPr>
                <a:t>1. Preserving a Legacy</a:t>
              </a:r>
            </a:p>
          </p:txBody>
        </p:sp>
        <p:sp>
          <p:nvSpPr>
            <p:cNvPr id="14" name="Content Placeholder 1">
              <a:extLst>
                <a:ext uri="{FF2B5EF4-FFF2-40B4-BE49-F238E27FC236}">
                  <a16:creationId xmlns:a16="http://schemas.microsoft.com/office/drawing/2014/main" id="{7B1E89F0-6DF1-4C16-BFF1-15EBEF1DB859}"/>
                </a:ext>
              </a:extLst>
            </p:cNvPr>
            <p:cNvSpPr txBox="1">
              <a:spLocks/>
            </p:cNvSpPr>
            <p:nvPr/>
          </p:nvSpPr>
          <p:spPr>
            <a:xfrm>
              <a:off x="719998" y="25380000"/>
              <a:ext cx="9360000" cy="6025405"/>
            </a:xfrm>
            <a:prstGeom prst="rect">
              <a:avLst/>
            </a:prstGeom>
            <a:solidFill>
              <a:schemeClr val="accent4">
                <a:lumMod val="20000"/>
                <a:lumOff val="80000"/>
              </a:schemeClr>
            </a:solidFill>
          </p:spPr>
          <p:txBody>
            <a:bodyPr vert="horz" lIns="360000" tIns="360000" rIns="360000" bIns="360000" rtlCol="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US" dirty="0">
                  <a:latin typeface="Arial Narrow" panose="020B0606020202030204" pitchFamily="34" charset="0"/>
                </a:rPr>
                <a:t>In the heart of Cyprus lies the revered UNESCO site, Holy Cross Church at </a:t>
              </a:r>
              <a:r>
                <a:rPr lang="en-US" dirty="0" err="1">
                  <a:latin typeface="Arial Narrow" panose="020B0606020202030204" pitchFamily="34" charset="0"/>
                </a:rPr>
                <a:t>Pelendri</a:t>
              </a:r>
              <a:r>
                <a:rPr lang="en-US" dirty="0">
                  <a:latin typeface="Arial Narrow" panose="020B0606020202030204" pitchFamily="34" charset="0"/>
                </a:rPr>
                <a:t>, a symbol of rich cultural heritage. </a:t>
              </a:r>
              <a:r>
                <a:rPr lang="en-US" dirty="0" err="1">
                  <a:latin typeface="Arial Narrow" panose="020B0606020202030204" pitchFamily="34" charset="0"/>
                </a:rPr>
                <a:t>Utilising</a:t>
              </a:r>
              <a:r>
                <a:rPr lang="en-US" dirty="0">
                  <a:latin typeface="Arial Narrow" panose="020B0606020202030204" pitchFamily="34" charset="0"/>
                </a:rPr>
                <a:t> advanced space-to ground documentation and monitoring, we embark on a journey to preserve and understand this historical treasure.</a:t>
              </a:r>
            </a:p>
            <a:p>
              <a:r>
                <a:rPr lang="en-US" dirty="0">
                  <a:latin typeface="Arial Narrow" panose="020B0606020202030204" pitchFamily="34" charset="0"/>
                </a:rPr>
                <a:t>Through the use of advanced technologies, we ensure comprehensive documentation of the monument, capturing both its physical attributes and intangible significance. This holistic approach guarantees the continued safeguarding of this monument, ensuring its legacy endures for generations to come.</a:t>
              </a:r>
              <a:endParaRPr lang="en-GB" dirty="0">
                <a:latin typeface="Arial Narrow" panose="020B0606020202030204" pitchFamily="34" charset="0"/>
              </a:endParaRPr>
            </a:p>
          </p:txBody>
        </p:sp>
      </p:grpSp>
      <p:grpSp>
        <p:nvGrpSpPr>
          <p:cNvPr id="28" name="Group 27">
            <a:extLst>
              <a:ext uri="{FF2B5EF4-FFF2-40B4-BE49-F238E27FC236}">
                <a16:creationId xmlns:a16="http://schemas.microsoft.com/office/drawing/2014/main" id="{030F23EC-1AC9-415A-8D83-FA2E228CA88B}"/>
              </a:ext>
            </a:extLst>
          </p:cNvPr>
          <p:cNvGrpSpPr/>
          <p:nvPr/>
        </p:nvGrpSpPr>
        <p:grpSpPr>
          <a:xfrm>
            <a:off x="719996" y="31587595"/>
            <a:ext cx="9414033" cy="7683511"/>
            <a:chOff x="719998" y="32405423"/>
            <a:chExt cx="9360002" cy="7421828"/>
          </a:xfrm>
        </p:grpSpPr>
        <p:sp>
          <p:nvSpPr>
            <p:cNvPr id="16" name="Content Placeholder 1">
              <a:extLst>
                <a:ext uri="{FF2B5EF4-FFF2-40B4-BE49-F238E27FC236}">
                  <a16:creationId xmlns:a16="http://schemas.microsoft.com/office/drawing/2014/main" id="{FDB961C5-15B1-4C45-9736-44491B2A0C48}"/>
                </a:ext>
              </a:extLst>
            </p:cNvPr>
            <p:cNvSpPr txBox="1">
              <a:spLocks/>
            </p:cNvSpPr>
            <p:nvPr/>
          </p:nvSpPr>
          <p:spPr>
            <a:xfrm>
              <a:off x="720000" y="33987734"/>
              <a:ext cx="9360000" cy="5839517"/>
            </a:xfrm>
            <a:prstGeom prst="rect">
              <a:avLst/>
            </a:prstGeom>
            <a:solidFill>
              <a:schemeClr val="accent4">
                <a:lumMod val="20000"/>
                <a:lumOff val="80000"/>
              </a:schemeClr>
            </a:solidFill>
          </p:spPr>
          <p:txBody>
            <a:bodyPr vert="horz" lIns="360000" tIns="360000" rIns="360000" bIns="360000" rtlCol="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US" dirty="0">
                  <a:latin typeface="Arial Narrow" panose="020B0606020202030204" pitchFamily="34" charset="0"/>
                </a:rPr>
                <a:t>The Church of the Holy Cross in </a:t>
              </a:r>
              <a:r>
                <a:rPr lang="en-US" dirty="0" err="1">
                  <a:latin typeface="Arial Narrow" panose="020B0606020202030204" pitchFamily="34" charset="0"/>
                </a:rPr>
                <a:t>Pelendri</a:t>
              </a:r>
              <a:r>
                <a:rPr lang="en-US" dirty="0">
                  <a:latin typeface="Arial Narrow" panose="020B0606020202030204" pitchFamily="34" charset="0"/>
                </a:rPr>
                <a:t> has undergone a remarkable evolution, shaped by centuries of interventions. Originally a single-</a:t>
              </a:r>
              <a:r>
                <a:rPr lang="en-US" dirty="0" err="1">
                  <a:latin typeface="Arial Narrow" panose="020B0606020202030204" pitchFamily="34" charset="0"/>
                </a:rPr>
                <a:t>aisled</a:t>
              </a:r>
              <a:r>
                <a:rPr lang="en-US" dirty="0">
                  <a:latin typeface="Arial Narrow" panose="020B0606020202030204" pitchFamily="34" charset="0"/>
                </a:rPr>
                <a:t> dome hall church in the 12</a:t>
              </a:r>
              <a:r>
                <a:rPr lang="en-US" baseline="30000" dirty="0">
                  <a:latin typeface="Arial Narrow" panose="020B0606020202030204" pitchFamily="34" charset="0"/>
                </a:rPr>
                <a:t>th</a:t>
              </a:r>
              <a:r>
                <a:rPr lang="en-US" dirty="0">
                  <a:latin typeface="Arial Narrow" panose="020B0606020202030204" pitchFamily="34" charset="0"/>
                </a:rPr>
                <a:t> century, adorned with frescoes in 1178, subsequent alterations transformed its structure. Collapse and reconstruction led to the integration of the original apse into a new church in the 14</a:t>
              </a:r>
              <a:r>
                <a:rPr lang="en-US" baseline="30000" dirty="0">
                  <a:latin typeface="Arial Narrow" panose="020B0606020202030204" pitchFamily="34" charset="0"/>
                </a:rPr>
                <a:t>th</a:t>
              </a:r>
              <a:r>
                <a:rPr lang="en-US" dirty="0">
                  <a:latin typeface="Arial Narrow" panose="020B0606020202030204" pitchFamily="34" charset="0"/>
                </a:rPr>
                <a:t> century. Further modifications in the 16</a:t>
              </a:r>
              <a:r>
                <a:rPr lang="en-US" baseline="30000" dirty="0">
                  <a:latin typeface="Arial Narrow" panose="020B0606020202030204" pitchFamily="34" charset="0"/>
                </a:rPr>
                <a:t>th</a:t>
              </a:r>
              <a:r>
                <a:rPr lang="en-US" dirty="0">
                  <a:latin typeface="Arial Narrow" panose="020B0606020202030204" pitchFamily="34" charset="0"/>
                </a:rPr>
                <a:t> century included additions to the north chapel. Structural challenges resulted in collapses, leaving remnants of frescoes on surviving walls. Each layer of change adds to the rich tapestry of history within this sacred site.</a:t>
              </a:r>
              <a:endParaRPr lang="en-GB" dirty="0">
                <a:latin typeface="Arial Narrow" panose="020B0606020202030204" pitchFamily="34" charset="0"/>
              </a:endParaRPr>
            </a:p>
          </p:txBody>
        </p:sp>
        <p:sp>
          <p:nvSpPr>
            <p:cNvPr id="17" name="Content Placeholder 8">
              <a:extLst>
                <a:ext uri="{FF2B5EF4-FFF2-40B4-BE49-F238E27FC236}">
                  <a16:creationId xmlns:a16="http://schemas.microsoft.com/office/drawing/2014/main" id="{B066E7CE-A48F-41A5-8FC9-2B9D480CA9B8}"/>
                </a:ext>
              </a:extLst>
            </p:cNvPr>
            <p:cNvSpPr txBox="1">
              <a:spLocks/>
            </p:cNvSpPr>
            <p:nvPr/>
          </p:nvSpPr>
          <p:spPr>
            <a:xfrm>
              <a:off x="719998" y="32405423"/>
              <a:ext cx="9360000" cy="1582311"/>
            </a:xfrm>
            <a:prstGeom prst="rect">
              <a:avLst/>
            </a:prstGeom>
            <a:solidFill>
              <a:schemeClr val="accent3">
                <a:lumMod val="60000"/>
                <a:lumOff val="40000"/>
              </a:schemeClr>
            </a:solidFill>
          </p:spPr>
          <p:txBody>
            <a:bodyPr vert="horz" lIns="180000" tIns="180000" rIns="180000" bIns="180000" rtlCol="0" anchor="ctr" anchorCtr="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a:spcBef>
                  <a:spcPts val="0"/>
                </a:spcBef>
              </a:pPr>
              <a:r>
                <a:rPr lang="en-US" sz="4400" dirty="0">
                  <a:solidFill>
                    <a:schemeClr val="bg1"/>
                  </a:solidFill>
                  <a:latin typeface="+mj-lt"/>
                </a:rPr>
                <a:t>2. The Church of the Holy Cross:</a:t>
              </a:r>
            </a:p>
            <a:p>
              <a:pPr>
                <a:spcBef>
                  <a:spcPts val="0"/>
                </a:spcBef>
              </a:pPr>
              <a:r>
                <a:rPr lang="en-US" sz="4400" dirty="0">
                  <a:solidFill>
                    <a:schemeClr val="bg1"/>
                  </a:solidFill>
                  <a:latin typeface="+mj-lt"/>
                </a:rPr>
                <a:t>    An Evolutionary Journey</a:t>
              </a:r>
              <a:endParaRPr lang="en-GB" sz="4400" dirty="0">
                <a:solidFill>
                  <a:schemeClr val="bg1"/>
                </a:solidFill>
                <a:latin typeface="+mj-lt"/>
              </a:endParaRPr>
            </a:p>
          </p:txBody>
        </p:sp>
      </p:grpSp>
      <p:grpSp>
        <p:nvGrpSpPr>
          <p:cNvPr id="33" name="Group 32">
            <a:extLst>
              <a:ext uri="{FF2B5EF4-FFF2-40B4-BE49-F238E27FC236}">
                <a16:creationId xmlns:a16="http://schemas.microsoft.com/office/drawing/2014/main" id="{C14B06D2-7A7F-45CE-B1DA-1D805668D610}"/>
              </a:ext>
            </a:extLst>
          </p:cNvPr>
          <p:cNvGrpSpPr/>
          <p:nvPr/>
        </p:nvGrpSpPr>
        <p:grpSpPr>
          <a:xfrm>
            <a:off x="10440000" y="27765951"/>
            <a:ext cx="9414030" cy="11505816"/>
            <a:chOff x="10440000" y="28097387"/>
            <a:chExt cx="9360000" cy="11430300"/>
          </a:xfrm>
        </p:grpSpPr>
        <p:sp>
          <p:nvSpPr>
            <p:cNvPr id="13" name="Content Placeholder 8">
              <a:extLst>
                <a:ext uri="{FF2B5EF4-FFF2-40B4-BE49-F238E27FC236}">
                  <a16:creationId xmlns:a16="http://schemas.microsoft.com/office/drawing/2014/main" id="{CB506981-9BE8-412F-B9DA-1AC04D67EB46}"/>
                </a:ext>
              </a:extLst>
            </p:cNvPr>
            <p:cNvSpPr txBox="1">
              <a:spLocks/>
            </p:cNvSpPr>
            <p:nvPr/>
          </p:nvSpPr>
          <p:spPr>
            <a:xfrm>
              <a:off x="10440000" y="28097387"/>
              <a:ext cx="9360000" cy="972913"/>
            </a:xfrm>
            <a:prstGeom prst="rect">
              <a:avLst/>
            </a:prstGeom>
            <a:solidFill>
              <a:schemeClr val="accent3">
                <a:lumMod val="60000"/>
                <a:lumOff val="40000"/>
              </a:schemeClr>
            </a:solidFill>
          </p:spPr>
          <p:txBody>
            <a:bodyPr vert="horz" lIns="180000" tIns="180000" rIns="180000" bIns="180000" rtlCol="0" anchor="ctr" anchorCtr="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a:spcBef>
                  <a:spcPts val="0"/>
                </a:spcBef>
              </a:pPr>
              <a:r>
                <a:rPr lang="en-US" sz="4400" dirty="0">
                  <a:solidFill>
                    <a:schemeClr val="bg1"/>
                  </a:solidFill>
                  <a:latin typeface="+mj-lt"/>
                </a:rPr>
                <a:t>3. Landscape Changes Over Time</a:t>
              </a:r>
              <a:endParaRPr lang="en-GB" sz="4400" dirty="0">
                <a:solidFill>
                  <a:schemeClr val="bg1"/>
                </a:solidFill>
                <a:latin typeface="+mj-lt"/>
              </a:endParaRPr>
            </a:p>
          </p:txBody>
        </p:sp>
        <p:sp>
          <p:nvSpPr>
            <p:cNvPr id="19" name="Content Placeholder 8">
              <a:extLst>
                <a:ext uri="{FF2B5EF4-FFF2-40B4-BE49-F238E27FC236}">
                  <a16:creationId xmlns:a16="http://schemas.microsoft.com/office/drawing/2014/main" id="{7B57ECC3-9C20-4076-B4CF-895B504BB443}"/>
                </a:ext>
              </a:extLst>
            </p:cNvPr>
            <p:cNvSpPr txBox="1">
              <a:spLocks/>
            </p:cNvSpPr>
            <p:nvPr/>
          </p:nvSpPr>
          <p:spPr>
            <a:xfrm>
              <a:off x="10440000" y="29070300"/>
              <a:ext cx="9360000" cy="10457387"/>
            </a:xfrm>
            <a:prstGeom prst="rect">
              <a:avLst/>
            </a:prstGeom>
            <a:solidFill>
              <a:schemeClr val="accent4">
                <a:lumMod val="20000"/>
                <a:lumOff val="80000"/>
              </a:schemeClr>
            </a:solidFill>
          </p:spPr>
          <p:txBody>
            <a:bodyPr vert="horz" lIns="360000" tIns="360000" rIns="360000" bIns="360000" rtlCol="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US" dirty="0"/>
                <a:t>To safeguard the preservation of cultural heritage monuments like the Holy Cross Church, it is crucial for local authorities and responsible stakeholders to collaborate in implementing appropriate planning and zoning regulations. This helps strike a balance between development and preservation, ensuring that the natural and historical character of the area is respected while allowing for sustainable growth and enhancement of the surrounding landscape. To this end, the surrounding area of the monument was examined through a timeseries of orthophotos produced by the Department of Land and Surveys, dated back to 1963 aiming to understand the impact of landscape changes over time. The overall findings indicate some significant land use changes in the southern part of the Church.</a:t>
              </a:r>
            </a:p>
            <a:p>
              <a:r>
                <a:rPr lang="en-US" dirty="0"/>
                <a:t>Data were also retrieved from European Ground Motion Service (EGMS) and studied to detect possible land movements occurred in the area that may affect the integrity of the monument. Through Sentinel 1 and </a:t>
              </a:r>
              <a:r>
                <a:rPr lang="en-US" dirty="0" err="1"/>
                <a:t>InSAR</a:t>
              </a:r>
              <a:r>
                <a:rPr lang="en-US" dirty="0"/>
                <a:t> analysis from the EGMS it was possible to capture the overall subsidence of the area.</a:t>
              </a:r>
              <a:endParaRPr lang="en-GB" dirty="0"/>
            </a:p>
          </p:txBody>
        </p:sp>
      </p:grpSp>
      <p:grpSp>
        <p:nvGrpSpPr>
          <p:cNvPr id="32" name="Group 31">
            <a:extLst>
              <a:ext uri="{FF2B5EF4-FFF2-40B4-BE49-F238E27FC236}">
                <a16:creationId xmlns:a16="http://schemas.microsoft.com/office/drawing/2014/main" id="{F2B062D2-217C-40AE-A33A-98B0B469D9D5}"/>
              </a:ext>
            </a:extLst>
          </p:cNvPr>
          <p:cNvGrpSpPr/>
          <p:nvPr/>
        </p:nvGrpSpPr>
        <p:grpSpPr>
          <a:xfrm>
            <a:off x="20158977" y="27765951"/>
            <a:ext cx="9396236" cy="6188251"/>
            <a:chOff x="10439999" y="22832960"/>
            <a:chExt cx="9360000" cy="6131927"/>
          </a:xfrm>
        </p:grpSpPr>
        <p:sp>
          <p:nvSpPr>
            <p:cNvPr id="21" name="Content Placeholder 8">
              <a:extLst>
                <a:ext uri="{FF2B5EF4-FFF2-40B4-BE49-F238E27FC236}">
                  <a16:creationId xmlns:a16="http://schemas.microsoft.com/office/drawing/2014/main" id="{C3F7C46D-9B90-4A8E-A8F9-05D50B55D915}"/>
                </a:ext>
              </a:extLst>
            </p:cNvPr>
            <p:cNvSpPr txBox="1">
              <a:spLocks/>
            </p:cNvSpPr>
            <p:nvPr/>
          </p:nvSpPr>
          <p:spPr>
            <a:xfrm>
              <a:off x="10439999" y="22832960"/>
              <a:ext cx="9360000" cy="972913"/>
            </a:xfrm>
            <a:prstGeom prst="rect">
              <a:avLst/>
            </a:prstGeom>
            <a:solidFill>
              <a:schemeClr val="accent3">
                <a:lumMod val="60000"/>
                <a:lumOff val="40000"/>
              </a:schemeClr>
            </a:solidFill>
          </p:spPr>
          <p:txBody>
            <a:bodyPr vert="horz" lIns="180000" tIns="180000" rIns="180000" bIns="180000" rtlCol="0" anchor="ctr" anchorCtr="0">
              <a:no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GB" sz="4400" dirty="0">
                  <a:solidFill>
                    <a:schemeClr val="bg1"/>
                  </a:solidFill>
                  <a:latin typeface="+mj-lt"/>
                </a:rPr>
                <a:t>4. Digital Surveying Advancements</a:t>
              </a:r>
            </a:p>
          </p:txBody>
        </p:sp>
        <p:sp>
          <p:nvSpPr>
            <p:cNvPr id="22" name="Content Placeholder 8">
              <a:extLst>
                <a:ext uri="{FF2B5EF4-FFF2-40B4-BE49-F238E27FC236}">
                  <a16:creationId xmlns:a16="http://schemas.microsoft.com/office/drawing/2014/main" id="{49274178-055A-415E-9E5C-E985DF1FC14E}"/>
                </a:ext>
              </a:extLst>
            </p:cNvPr>
            <p:cNvSpPr txBox="1">
              <a:spLocks/>
            </p:cNvSpPr>
            <p:nvPr/>
          </p:nvSpPr>
          <p:spPr>
            <a:xfrm>
              <a:off x="10439999" y="23805873"/>
              <a:ext cx="9360000" cy="5159014"/>
            </a:xfrm>
            <a:prstGeom prst="rect">
              <a:avLst/>
            </a:prstGeom>
            <a:solidFill>
              <a:schemeClr val="accent4">
                <a:lumMod val="20000"/>
                <a:lumOff val="80000"/>
              </a:schemeClr>
            </a:solidFill>
          </p:spPr>
          <p:txBody>
            <a:bodyPr vert="horz" lIns="360000" tIns="360000" rIns="360000" bIns="360000" rtlCol="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a:lnSpc>
                  <a:spcPct val="100000"/>
                </a:lnSpc>
                <a:spcBef>
                  <a:spcPts val="0"/>
                </a:spcBef>
              </a:pPr>
              <a:r>
                <a:rPr lang="en-US" dirty="0"/>
                <a:t>In our pursuit to preserve the rich heritage of the monument, innovative digital surveying methods have been employed. Through a combination of Photogrammetry and Terrestrial Laser Scanning (TLS), a comprehensive digital record of this monument has been crafted. By aligning georeferenced point cloud data from Photogrammetry with TLS, we pave the way for enhanced data processing within Building Information Modelling (BIM) software</a:t>
              </a:r>
              <a:endParaRPr lang="en-GB" dirty="0"/>
            </a:p>
          </p:txBody>
        </p:sp>
      </p:grpSp>
      <p:grpSp>
        <p:nvGrpSpPr>
          <p:cNvPr id="39" name="Group 38">
            <a:extLst>
              <a:ext uri="{FF2B5EF4-FFF2-40B4-BE49-F238E27FC236}">
                <a16:creationId xmlns:a16="http://schemas.microsoft.com/office/drawing/2014/main" id="{9FD03C80-6F6A-4095-AEB7-91DD71E40DD4}"/>
              </a:ext>
            </a:extLst>
          </p:cNvPr>
          <p:cNvGrpSpPr>
            <a:grpSpLocks noChangeAspect="1"/>
          </p:cNvGrpSpPr>
          <p:nvPr/>
        </p:nvGrpSpPr>
        <p:grpSpPr>
          <a:xfrm>
            <a:off x="10440000" y="15840000"/>
            <a:ext cx="19115213" cy="11477468"/>
            <a:chOff x="6951686" y="17191831"/>
            <a:chExt cx="14992350" cy="8420100"/>
          </a:xfrm>
        </p:grpSpPr>
        <p:pic>
          <p:nvPicPr>
            <p:cNvPr id="40" name="Picture 39">
              <a:extLst>
                <a:ext uri="{FF2B5EF4-FFF2-40B4-BE49-F238E27FC236}">
                  <a16:creationId xmlns:a16="http://schemas.microsoft.com/office/drawing/2014/main" id="{E15217A1-42BE-4027-81CB-8A9920793DB3}"/>
                </a:ext>
              </a:extLst>
            </p:cNvPr>
            <p:cNvPicPr>
              <a:picLocks noChangeAspect="1"/>
            </p:cNvPicPr>
            <p:nvPr/>
          </p:nvPicPr>
          <p:blipFill>
            <a:blip r:embed="rId6"/>
            <a:stretch>
              <a:fillRect/>
            </a:stretch>
          </p:blipFill>
          <p:spPr>
            <a:xfrm>
              <a:off x="6951686" y="17191831"/>
              <a:ext cx="14992350" cy="8420100"/>
            </a:xfrm>
            <a:prstGeom prst="rect">
              <a:avLst/>
            </a:prstGeom>
          </p:spPr>
          <p:style>
            <a:lnRef idx="2">
              <a:schemeClr val="accent5"/>
            </a:lnRef>
            <a:fillRef idx="1">
              <a:schemeClr val="lt1"/>
            </a:fillRef>
            <a:effectRef idx="0">
              <a:schemeClr val="accent5"/>
            </a:effectRef>
            <a:fontRef idx="minor">
              <a:schemeClr val="dk1"/>
            </a:fontRef>
          </p:style>
        </p:pic>
        <p:sp>
          <p:nvSpPr>
            <p:cNvPr id="41" name="Isosceles Triangle 40">
              <a:extLst>
                <a:ext uri="{FF2B5EF4-FFF2-40B4-BE49-F238E27FC236}">
                  <a16:creationId xmlns:a16="http://schemas.microsoft.com/office/drawing/2014/main" id="{305DF565-E0F3-43CC-A9EB-E8AE7E0CE50A}"/>
                </a:ext>
              </a:extLst>
            </p:cNvPr>
            <p:cNvSpPr/>
            <p:nvPr/>
          </p:nvSpPr>
          <p:spPr>
            <a:xfrm>
              <a:off x="16675100" y="21666200"/>
              <a:ext cx="254000" cy="275425"/>
            </a:xfrm>
            <a:prstGeom prst="triangl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CY"/>
            </a:p>
          </p:txBody>
        </p:sp>
      </p:grpSp>
      <p:pic>
        <p:nvPicPr>
          <p:cNvPr id="42" name="Picture 41">
            <a:extLst>
              <a:ext uri="{FF2B5EF4-FFF2-40B4-BE49-F238E27FC236}">
                <a16:creationId xmlns:a16="http://schemas.microsoft.com/office/drawing/2014/main" id="{F8B0D4FF-ACC3-483C-B931-55A359CF0C51}"/>
              </a:ext>
            </a:extLst>
          </p:cNvPr>
          <p:cNvPicPr>
            <a:picLocks noChangeAspect="1"/>
          </p:cNvPicPr>
          <p:nvPr/>
        </p:nvPicPr>
        <p:blipFill>
          <a:blip r:embed="rId7"/>
          <a:stretch>
            <a:fillRect/>
          </a:stretch>
        </p:blipFill>
        <p:spPr>
          <a:xfrm>
            <a:off x="18685165" y="6120000"/>
            <a:ext cx="10870048" cy="8339387"/>
          </a:xfrm>
          <a:prstGeom prst="rect">
            <a:avLst/>
          </a:prstGeom>
        </p:spPr>
      </p:pic>
      <p:grpSp>
        <p:nvGrpSpPr>
          <p:cNvPr id="45" name="Group 44">
            <a:extLst>
              <a:ext uri="{FF2B5EF4-FFF2-40B4-BE49-F238E27FC236}">
                <a16:creationId xmlns:a16="http://schemas.microsoft.com/office/drawing/2014/main" id="{3689BDBD-5A54-4ADB-9E67-69FF9CDC37D6}"/>
              </a:ext>
            </a:extLst>
          </p:cNvPr>
          <p:cNvGrpSpPr/>
          <p:nvPr/>
        </p:nvGrpSpPr>
        <p:grpSpPr>
          <a:xfrm>
            <a:off x="20158979" y="34355934"/>
            <a:ext cx="9361021" cy="4915172"/>
            <a:chOff x="20267604" y="24314319"/>
            <a:chExt cx="9360000" cy="5096807"/>
          </a:xfrm>
        </p:grpSpPr>
        <p:sp>
          <p:nvSpPr>
            <p:cNvPr id="43" name="Content Placeholder 8">
              <a:extLst>
                <a:ext uri="{FF2B5EF4-FFF2-40B4-BE49-F238E27FC236}">
                  <a16:creationId xmlns:a16="http://schemas.microsoft.com/office/drawing/2014/main" id="{F539676C-9ECC-4B53-9D19-8F2857B1A7E4}"/>
                </a:ext>
              </a:extLst>
            </p:cNvPr>
            <p:cNvSpPr txBox="1">
              <a:spLocks/>
            </p:cNvSpPr>
            <p:nvPr/>
          </p:nvSpPr>
          <p:spPr>
            <a:xfrm>
              <a:off x="20267604" y="25921774"/>
              <a:ext cx="9360000" cy="3489352"/>
            </a:xfrm>
            <a:prstGeom prst="rect">
              <a:avLst/>
            </a:prstGeom>
            <a:solidFill>
              <a:schemeClr val="accent4">
                <a:lumMod val="20000"/>
                <a:lumOff val="80000"/>
              </a:schemeClr>
            </a:solidFill>
          </p:spPr>
          <p:txBody>
            <a:bodyPr vert="horz" lIns="360000" tIns="360000" rIns="360000" bIns="360000" rtlCol="0" anchor="ctr" anchorCtr="0">
              <a:no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a:lnSpc>
                  <a:spcPct val="100000"/>
                </a:lnSpc>
                <a:spcBef>
                  <a:spcPts val="0"/>
                </a:spcBef>
              </a:pPr>
              <a:r>
                <a:rPr lang="en-US" dirty="0"/>
                <a:t>Our mission extends beyond documentation; we aspire to create a Historical Building Information Modelling (HBIM) model of the Holy Cross Church. This model will not only capture architectural qualities but also incorporate crucial attributes such as paradata, metadata, and data.</a:t>
              </a:r>
            </a:p>
          </p:txBody>
        </p:sp>
        <p:sp>
          <p:nvSpPr>
            <p:cNvPr id="44" name="Content Placeholder 8">
              <a:extLst>
                <a:ext uri="{FF2B5EF4-FFF2-40B4-BE49-F238E27FC236}">
                  <a16:creationId xmlns:a16="http://schemas.microsoft.com/office/drawing/2014/main" id="{77061C37-4146-4910-8D33-C01405079D37}"/>
                </a:ext>
              </a:extLst>
            </p:cNvPr>
            <p:cNvSpPr txBox="1">
              <a:spLocks/>
            </p:cNvSpPr>
            <p:nvPr/>
          </p:nvSpPr>
          <p:spPr>
            <a:xfrm>
              <a:off x="20267604" y="24314319"/>
              <a:ext cx="9360000" cy="1640784"/>
            </a:xfrm>
            <a:prstGeom prst="rect">
              <a:avLst/>
            </a:prstGeom>
            <a:solidFill>
              <a:schemeClr val="accent3">
                <a:lumMod val="60000"/>
                <a:lumOff val="40000"/>
              </a:schemeClr>
            </a:solidFill>
          </p:spPr>
          <p:txBody>
            <a:bodyPr vert="horz" lIns="180000" tIns="180000" rIns="180000" bIns="180000" rtlCol="0" anchor="ctr" anchorCtr="0">
              <a:spAutoFit/>
            </a:bodyPr>
            <a:lstStyle>
              <a:lvl1pPr marL="0" indent="0" algn="l" defTabSz="3027487" rtl="0" eaLnBrk="1" latinLnBrk="0" hangingPunct="1">
                <a:lnSpc>
                  <a:spcPct val="90000"/>
                </a:lnSpc>
                <a:spcBef>
                  <a:spcPts val="3311"/>
                </a:spcBef>
                <a:buFont typeface="Arial" panose="020B0604020202020204" pitchFamily="34" charset="0"/>
                <a:buNone/>
                <a:defRPr sz="3200"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4400"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r>
                <a:rPr lang="en-US" sz="4400" dirty="0">
                  <a:solidFill>
                    <a:schemeClr val="bg1"/>
                  </a:solidFill>
                  <a:latin typeface="+mj-lt"/>
                </a:rPr>
                <a:t>5. Building a Bridge to the Future</a:t>
              </a:r>
              <a:br>
                <a:rPr lang="en-US" sz="4400" dirty="0">
                  <a:solidFill>
                    <a:schemeClr val="bg1"/>
                  </a:solidFill>
                  <a:latin typeface="+mj-lt"/>
                </a:rPr>
              </a:br>
              <a:r>
                <a:rPr lang="en-US" sz="4400" dirty="0">
                  <a:solidFill>
                    <a:schemeClr val="bg1"/>
                  </a:solidFill>
                  <a:latin typeface="+mj-lt"/>
                </a:rPr>
                <a:t>    with HBIM and </a:t>
              </a:r>
              <a:r>
                <a:rPr lang="en-US" sz="4400" dirty="0" err="1">
                  <a:solidFill>
                    <a:schemeClr val="bg1"/>
                  </a:solidFill>
                  <a:latin typeface="+mj-lt"/>
                </a:rPr>
                <a:t>MemoryTwins</a:t>
              </a:r>
              <a:endParaRPr lang="en-GB" sz="4400" dirty="0">
                <a:solidFill>
                  <a:schemeClr val="bg1"/>
                </a:solidFill>
                <a:latin typeface="+mj-lt"/>
              </a:endParaRPr>
            </a:p>
          </p:txBody>
        </p:sp>
      </p:grpSp>
      <p:grpSp>
        <p:nvGrpSpPr>
          <p:cNvPr id="15" name="Group 14">
            <a:extLst>
              <a:ext uri="{FF2B5EF4-FFF2-40B4-BE49-F238E27FC236}">
                <a16:creationId xmlns:a16="http://schemas.microsoft.com/office/drawing/2014/main" id="{35124490-8998-46BE-9B1D-F161315B3718}"/>
              </a:ext>
            </a:extLst>
          </p:cNvPr>
          <p:cNvGrpSpPr/>
          <p:nvPr/>
        </p:nvGrpSpPr>
        <p:grpSpPr>
          <a:xfrm>
            <a:off x="4286704" y="12324565"/>
            <a:ext cx="3780000" cy="1500022"/>
            <a:chOff x="4659086" y="12489180"/>
            <a:chExt cx="3780000" cy="1500022"/>
          </a:xfrm>
        </p:grpSpPr>
        <p:sp>
          <p:nvSpPr>
            <p:cNvPr id="50" name="Rectangle 49">
              <a:extLst>
                <a:ext uri="{FF2B5EF4-FFF2-40B4-BE49-F238E27FC236}">
                  <a16:creationId xmlns:a16="http://schemas.microsoft.com/office/drawing/2014/main" id="{5684135F-98F3-44F7-A90F-6A040CB7605A}"/>
                </a:ext>
              </a:extLst>
            </p:cNvPr>
            <p:cNvSpPr/>
            <p:nvPr/>
          </p:nvSpPr>
          <p:spPr>
            <a:xfrm>
              <a:off x="6362700" y="13278893"/>
              <a:ext cx="251460" cy="208507"/>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52" name="Rectangle: Rounded Corners 51">
              <a:extLst>
                <a:ext uri="{FF2B5EF4-FFF2-40B4-BE49-F238E27FC236}">
                  <a16:creationId xmlns:a16="http://schemas.microsoft.com/office/drawing/2014/main" id="{F500BC45-1157-4851-A421-2A44434F0F8E}"/>
                </a:ext>
              </a:extLst>
            </p:cNvPr>
            <p:cNvSpPr/>
            <p:nvPr/>
          </p:nvSpPr>
          <p:spPr>
            <a:xfrm>
              <a:off x="4659086" y="12489180"/>
              <a:ext cx="3780000" cy="432000"/>
            </a:xfrm>
            <a:prstGeom prst="roundRect">
              <a:avLst/>
            </a:prstGeom>
            <a:solidFill>
              <a:schemeClr val="accent1">
                <a:lumMod val="75000"/>
              </a:schemeClr>
            </a:solidFill>
          </p:spPr>
          <p:style>
            <a:lnRef idx="3">
              <a:schemeClr val="lt1"/>
            </a:lnRef>
            <a:fillRef idx="1">
              <a:schemeClr val="accent1"/>
            </a:fillRef>
            <a:effectRef idx="1">
              <a:schemeClr val="accent1"/>
            </a:effectRef>
            <a:fontRef idx="minor">
              <a:schemeClr val="lt1"/>
            </a:fontRef>
          </p:style>
          <p:txBody>
            <a:bodyPr lIns="46800" rIns="46800" rtlCol="0" anchor="ctr"/>
            <a:lstStyle/>
            <a:p>
              <a:pPr algn="ctr"/>
              <a:r>
                <a:rPr lang="en-US" sz="2400" dirty="0">
                  <a:latin typeface="+mj-lt"/>
                </a:rPr>
                <a:t>Church of the Holy Cross</a:t>
              </a:r>
            </a:p>
          </p:txBody>
        </p:sp>
        <p:pic>
          <p:nvPicPr>
            <p:cNvPr id="54" name="Content Placeholder 48" descr="Marker">
              <a:extLst>
                <a:ext uri="{FF2B5EF4-FFF2-40B4-BE49-F238E27FC236}">
                  <a16:creationId xmlns:a16="http://schemas.microsoft.com/office/drawing/2014/main" id="{0E89D862-ADD4-4ECB-AB6A-B84EC9FBFE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14473" y="13028200"/>
              <a:ext cx="961002" cy="961002"/>
            </a:xfrm>
            <a:prstGeom prst="rect">
              <a:avLst/>
            </a:prstGeom>
          </p:spPr>
        </p:pic>
      </p:grpSp>
      <p:grpSp>
        <p:nvGrpSpPr>
          <p:cNvPr id="69" name="Group 68">
            <a:extLst>
              <a:ext uri="{FF2B5EF4-FFF2-40B4-BE49-F238E27FC236}">
                <a16:creationId xmlns:a16="http://schemas.microsoft.com/office/drawing/2014/main" id="{53EB6700-AEC1-4B33-85B7-CE37B4FEA27F}"/>
              </a:ext>
            </a:extLst>
          </p:cNvPr>
          <p:cNvGrpSpPr/>
          <p:nvPr/>
        </p:nvGrpSpPr>
        <p:grpSpPr>
          <a:xfrm>
            <a:off x="715286" y="41219999"/>
            <a:ext cx="11667600" cy="900000"/>
            <a:chOff x="719996" y="41183763"/>
            <a:chExt cx="11667600" cy="900000"/>
          </a:xfrm>
        </p:grpSpPr>
        <p:sp>
          <p:nvSpPr>
            <p:cNvPr id="68" name="Rectangle 67">
              <a:extLst>
                <a:ext uri="{FF2B5EF4-FFF2-40B4-BE49-F238E27FC236}">
                  <a16:creationId xmlns:a16="http://schemas.microsoft.com/office/drawing/2014/main" id="{4F2D90FC-5840-496C-B4AF-ABC035F1378E}"/>
                </a:ext>
              </a:extLst>
            </p:cNvPr>
            <p:cNvSpPr/>
            <p:nvPr/>
          </p:nvSpPr>
          <p:spPr>
            <a:xfrm>
              <a:off x="719996" y="41183763"/>
              <a:ext cx="11667600" cy="9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7" name="Picture 66">
              <a:extLst>
                <a:ext uri="{FF2B5EF4-FFF2-40B4-BE49-F238E27FC236}">
                  <a16:creationId xmlns:a16="http://schemas.microsoft.com/office/drawing/2014/main" id="{A2EDB1E7-E39B-42B8-814B-40ECA9DCFF2C}"/>
                </a:ext>
              </a:extLst>
            </p:cNvPr>
            <p:cNvPicPr>
              <a:picLocks noChangeAspect="1"/>
            </p:cNvPicPr>
            <p:nvPr/>
          </p:nvPicPr>
          <p:blipFill>
            <a:blip r:embed="rId10"/>
            <a:stretch>
              <a:fillRect/>
            </a:stretch>
          </p:blipFill>
          <p:spPr>
            <a:xfrm>
              <a:off x="900000" y="41252339"/>
              <a:ext cx="11306076" cy="720000"/>
            </a:xfrm>
            <a:prstGeom prst="rect">
              <a:avLst/>
            </a:prstGeom>
          </p:spPr>
        </p:pic>
      </p:grpSp>
      <p:grpSp>
        <p:nvGrpSpPr>
          <p:cNvPr id="18" name="Group 17">
            <a:extLst>
              <a:ext uri="{FF2B5EF4-FFF2-40B4-BE49-F238E27FC236}">
                <a16:creationId xmlns:a16="http://schemas.microsoft.com/office/drawing/2014/main" id="{57EDF475-515E-4C8A-9501-F7AA10D250FA}"/>
              </a:ext>
            </a:extLst>
          </p:cNvPr>
          <p:cNvGrpSpPr/>
          <p:nvPr/>
        </p:nvGrpSpPr>
        <p:grpSpPr>
          <a:xfrm>
            <a:off x="715286" y="24976093"/>
            <a:ext cx="9365738" cy="6045411"/>
            <a:chOff x="715286" y="24976093"/>
            <a:chExt cx="9365738" cy="6045411"/>
          </a:xfrm>
        </p:grpSpPr>
        <p:pic>
          <p:nvPicPr>
            <p:cNvPr id="38" name="Picture 37" descr="A building with a red roof&#10;&#10;Description automatically generated">
              <a:extLst>
                <a:ext uri="{FF2B5EF4-FFF2-40B4-BE49-F238E27FC236}">
                  <a16:creationId xmlns:a16="http://schemas.microsoft.com/office/drawing/2014/main" id="{FDE8E926-240C-407E-9EC7-0102A38522C5}"/>
                </a:ext>
              </a:extLst>
            </p:cNvPr>
            <p:cNvPicPr>
              <a:picLocks noChangeAspect="1"/>
            </p:cNvPicPr>
            <p:nvPr/>
          </p:nvPicPr>
          <p:blipFill rotWithShape="1">
            <a:blip r:embed="rId11"/>
            <a:srcRect l="3055" t="6834" r="2686" b="4834"/>
            <a:stretch/>
          </p:blipFill>
          <p:spPr>
            <a:xfrm>
              <a:off x="719996" y="24976093"/>
              <a:ext cx="9361028" cy="6045411"/>
            </a:xfrm>
            <a:prstGeom prst="rect">
              <a:avLst/>
            </a:prstGeom>
          </p:spPr>
        </p:pic>
        <p:pic>
          <p:nvPicPr>
            <p:cNvPr id="71" name="Picture 70">
              <a:extLst>
                <a:ext uri="{FF2B5EF4-FFF2-40B4-BE49-F238E27FC236}">
                  <a16:creationId xmlns:a16="http://schemas.microsoft.com/office/drawing/2014/main" id="{2A80F7CF-8F74-47C2-9557-B83996CA3143}"/>
                </a:ext>
              </a:extLst>
            </p:cNvPr>
            <p:cNvPicPr>
              <a:picLocks noChangeAspect="1"/>
            </p:cNvPicPr>
            <p:nvPr/>
          </p:nvPicPr>
          <p:blipFill>
            <a:blip r:embed="rId12">
              <a:duotone>
                <a:schemeClr val="accent1">
                  <a:shade val="45000"/>
                  <a:satMod val="135000"/>
                </a:schemeClr>
                <a:prstClr val="white"/>
              </a:duotone>
            </a:blip>
            <a:stretch>
              <a:fillRect/>
            </a:stretch>
          </p:blipFill>
          <p:spPr>
            <a:xfrm>
              <a:off x="715286" y="28627830"/>
              <a:ext cx="2393674" cy="2393674"/>
            </a:xfrm>
            <a:prstGeom prst="rect">
              <a:avLst/>
            </a:prstGeom>
          </p:spPr>
        </p:pic>
      </p:grpSp>
      <p:pic>
        <p:nvPicPr>
          <p:cNvPr id="11" name="Graphic 10" descr="Satellite">
            <a:extLst>
              <a:ext uri="{FF2B5EF4-FFF2-40B4-BE49-F238E27FC236}">
                <a16:creationId xmlns:a16="http://schemas.microsoft.com/office/drawing/2014/main" id="{9578A41F-BFFD-413D-B782-15D4233D73F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flipH="1">
            <a:off x="1080000" y="6120000"/>
            <a:ext cx="2880000" cy="2880000"/>
          </a:xfrm>
          <a:prstGeom prst="rect">
            <a:avLst/>
          </a:prstGeom>
        </p:spPr>
      </p:pic>
      <p:pic>
        <p:nvPicPr>
          <p:cNvPr id="23" name="Picture 22">
            <a:extLst>
              <a:ext uri="{FF2B5EF4-FFF2-40B4-BE49-F238E27FC236}">
                <a16:creationId xmlns:a16="http://schemas.microsoft.com/office/drawing/2014/main" id="{14AA64A3-EDDC-498C-84FF-CAD73F66FDF3}"/>
              </a:ext>
            </a:extLst>
          </p:cNvPr>
          <p:cNvPicPr>
            <a:picLocks noChangeAspect="1"/>
          </p:cNvPicPr>
          <p:nvPr/>
        </p:nvPicPr>
        <p:blipFill>
          <a:blip r:embed="rId15">
            <a:extLst>
              <a:ext uri="{BEBA8EAE-BF5A-486C-A8C5-ECC9F3942E4B}">
                <a14:imgProps xmlns:a14="http://schemas.microsoft.com/office/drawing/2010/main">
                  <a14:imgLayer r:embed="rId16">
                    <a14:imgEffect>
                      <a14:sharpenSoften amount="100000"/>
                    </a14:imgEffect>
                  </a14:imgLayer>
                </a14:imgProps>
              </a:ext>
              <a:ext uri="{28A0092B-C50C-407E-A947-70E740481C1C}">
                <a14:useLocalDpi xmlns:a14="http://schemas.microsoft.com/office/drawing/2010/main" val="0"/>
              </a:ext>
            </a:extLst>
          </a:blip>
          <a:stretch>
            <a:fillRect/>
          </a:stretch>
        </p:blipFill>
        <p:spPr>
          <a:xfrm>
            <a:off x="27649774" y="40138349"/>
            <a:ext cx="1870225" cy="1870225"/>
          </a:xfrm>
          <a:prstGeom prst="rect">
            <a:avLst/>
          </a:prstGeom>
        </p:spPr>
      </p:pic>
      <p:sp>
        <p:nvSpPr>
          <p:cNvPr id="24" name="TextBox 23">
            <a:extLst>
              <a:ext uri="{FF2B5EF4-FFF2-40B4-BE49-F238E27FC236}">
                <a16:creationId xmlns:a16="http://schemas.microsoft.com/office/drawing/2014/main" id="{3E84EEAE-F7AB-4FCC-9F8F-8FE6AA0BD22B}"/>
              </a:ext>
            </a:extLst>
          </p:cNvPr>
          <p:cNvSpPr txBox="1"/>
          <p:nvPr/>
        </p:nvSpPr>
        <p:spPr>
          <a:xfrm>
            <a:off x="18685166" y="14760000"/>
            <a:ext cx="10834834" cy="830997"/>
          </a:xfrm>
          <a:prstGeom prst="rect">
            <a:avLst/>
          </a:prstGeom>
          <a:noFill/>
        </p:spPr>
        <p:txBody>
          <a:bodyPr wrap="square" rtlCol="0">
            <a:spAutoFit/>
          </a:bodyPr>
          <a:lstStyle/>
          <a:p>
            <a:r>
              <a:rPr lang="en-GB" sz="2400" dirty="0"/>
              <a:t>Earth Observation data and visualisations courtesy of the Copernicus Data Space Ecosystem and Copernicus Service information 2024 under ESA non-commercial use open access policy</a:t>
            </a:r>
          </a:p>
        </p:txBody>
      </p:sp>
    </p:spTree>
    <p:extLst>
      <p:ext uri="{BB962C8B-B14F-4D97-AF65-F5344CB8AC3E}">
        <p14:creationId xmlns:p14="http://schemas.microsoft.com/office/powerpoint/2010/main" val="3449277026"/>
      </p:ext>
    </p:extLst>
  </p:cSld>
  <p:clrMapOvr>
    <a:masterClrMapping/>
  </p:clrMapOvr>
</p:sld>
</file>

<file path=ppt/theme/theme1.xml><?xml version="1.0" encoding="utf-8"?>
<a:theme xmlns:a="http://schemas.openxmlformats.org/drawingml/2006/main" name="EuroMed2026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EuroMed2026_Poster">
      <a:majorFont>
        <a:latin typeface="Arial"/>
        <a:ea typeface=""/>
        <a:cs typeface=""/>
      </a:majorFont>
      <a:minorFont>
        <a:latin typeface="Arial Narrow"/>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698</Words>
  <Application>Microsoft Office PowerPoint</Application>
  <PresentationFormat>Custom</PresentationFormat>
  <Paragraphs>31</Paragraphs>
  <Slides>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MS PGothic</vt:lpstr>
      <vt:lpstr>Arial</vt:lpstr>
      <vt:lpstr>Arial Black</vt:lpstr>
      <vt:lpstr>Arial Narrow</vt:lpstr>
      <vt:lpstr>Calibri</vt:lpstr>
      <vt:lpstr>Wingdings</vt:lpstr>
      <vt:lpstr>EuroMed2026 Theme</vt:lpstr>
      <vt:lpstr>PowerPoint Presentation</vt:lpstr>
      <vt:lpstr>PowerPoint Presentation</vt:lpstr>
      <vt:lpstr>Space-to-Ground Documentation &amp; Monitoring of Cultural Heritage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2025-08-28T10:38:23Z</dcterms:created>
  <dcterms:modified xsi:type="dcterms:W3CDTF">2026-10-09T15:01:59Z</dcterms:modified>
</cp:coreProperties>
</file>